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Default Extension="xlsx" ContentType="application/vnd.openxmlformats-officedocument.spreadsheetml.sheet"/>
  <Override PartName="/ppt/diagrams/drawing6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diagrams/drawing5.xml" ContentType="application/vnd.ms-office.drawingml.diagramDrawing+xml"/>
  <Override PartName="/ppt/diagrams/drawing4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56" r:id="rId2"/>
    <p:sldId id="259" r:id="rId3"/>
    <p:sldId id="266" r:id="rId4"/>
    <p:sldId id="284" r:id="rId5"/>
    <p:sldId id="285" r:id="rId6"/>
    <p:sldId id="286" r:id="rId7"/>
    <p:sldId id="292" r:id="rId8"/>
    <p:sldId id="263" r:id="rId9"/>
    <p:sldId id="270" r:id="rId10"/>
    <p:sldId id="274" r:id="rId11"/>
    <p:sldId id="293" r:id="rId12"/>
    <p:sldId id="294" r:id="rId13"/>
    <p:sldId id="295" r:id="rId14"/>
    <p:sldId id="296" r:id="rId15"/>
    <p:sldId id="288" r:id="rId16"/>
    <p:sldId id="289" r:id="rId17"/>
    <p:sldId id="279" r:id="rId18"/>
    <p:sldId id="280" r:id="rId19"/>
    <p:sldId id="268" r:id="rId20"/>
    <p:sldId id="283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bar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2014</c:v>
                </c:pt>
              </c:strCache>
            </c:strRef>
          </c:tx>
          <c:dLbls>
            <c:dLbl>
              <c:idx val="1"/>
              <c:layout>
                <c:manualLayout>
                  <c:x val="-4.1666666666666788E-3"/>
                  <c:y val="-6.0605636419629218E-3"/>
                </c:manualLayout>
              </c:layout>
              <c:showVal val="1"/>
            </c:dLbl>
            <c:dLbl>
              <c:idx val="2"/>
              <c:layout>
                <c:manualLayout>
                  <c:x val="1.3888888888889007E-3"/>
                  <c:y val="-1.8181849995800629E-2"/>
                </c:manualLayout>
              </c:layout>
              <c:showVal val="1"/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1">
                  <c:v>Всего</c:v>
                </c:pt>
                <c:pt idx="2">
                  <c:v>ОВЗ</c:v>
                </c:pt>
                <c:pt idx="3">
                  <c:v>инвалиды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1">
                  <c:v>460</c:v>
                </c:pt>
                <c:pt idx="2">
                  <c:v>239</c:v>
                </c:pt>
                <c:pt idx="3">
                  <c:v>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2015</c:v>
                </c:pt>
              </c:strCache>
            </c:strRef>
          </c:tx>
          <c:dLbls>
            <c:dLbl>
              <c:idx val="1"/>
              <c:layout>
                <c:manualLayout>
                  <c:x val="2.0833333333333476E-3"/>
                  <c:y val="-1.7455695848148094E-2"/>
                </c:manualLayout>
              </c:layout>
              <c:showVal val="1"/>
            </c:dLbl>
            <c:dLbl>
              <c:idx val="2"/>
              <c:layout>
                <c:manualLayout>
                  <c:x val="2.7777777777778121E-3"/>
                  <c:y val="-8.0807515226171966E-3"/>
                </c:manualLayout>
              </c:layout>
              <c:showVal val="1"/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1">
                  <c:v>Всего</c:v>
                </c:pt>
                <c:pt idx="2">
                  <c:v>ОВЗ</c:v>
                </c:pt>
                <c:pt idx="3">
                  <c:v>инвалиды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1">
                  <c:v>459</c:v>
                </c:pt>
                <c:pt idx="2">
                  <c:v>284</c:v>
                </c:pt>
                <c:pt idx="3">
                  <c:v>19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92D050"/>
            </a:solidFill>
          </c:spPr>
          <c:dLbls>
            <c:dLbl>
              <c:idx val="1"/>
              <c:layout>
                <c:manualLayout>
                  <c:x val="0"/>
                  <c:y val="-1.8181690925888703E-2"/>
                </c:manualLayout>
              </c:layout>
              <c:showVal val="1"/>
            </c:dLbl>
            <c:dLbl>
              <c:idx val="2"/>
              <c:layout>
                <c:manualLayout>
                  <c:x val="1.3888888888889007E-3"/>
                  <c:y val="-8.0807515226171966E-3"/>
                </c:manualLayout>
              </c:layout>
              <c:showVal val="1"/>
            </c:dLbl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1">
                  <c:v>Всего</c:v>
                </c:pt>
                <c:pt idx="2">
                  <c:v>ОВЗ</c:v>
                </c:pt>
                <c:pt idx="3">
                  <c:v>инвалиды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1">
                  <c:v>438</c:v>
                </c:pt>
                <c:pt idx="2">
                  <c:v>285</c:v>
                </c:pt>
                <c:pt idx="3">
                  <c:v>20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2017</c:v>
                </c:pt>
              </c:strCache>
            </c:strRef>
          </c:tx>
          <c:dLbls>
            <c:dLbl>
              <c:idx val="1"/>
              <c:showVal val="1"/>
            </c:dLbl>
            <c:dLbl>
              <c:idx val="2"/>
              <c:showVal val="1"/>
            </c:dLbl>
            <c:dLbl>
              <c:idx val="3"/>
              <c:showVal val="1"/>
            </c:dLbl>
            <c:delete val="1"/>
          </c:dLbls>
          <c:cat>
            <c:strRef>
              <c:f>Лист1!$A$2:$A$5</c:f>
              <c:strCache>
                <c:ptCount val="4"/>
                <c:pt idx="1">
                  <c:v>Всего</c:v>
                </c:pt>
                <c:pt idx="2">
                  <c:v>ОВЗ</c:v>
                </c:pt>
                <c:pt idx="3">
                  <c:v>инвалиды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1">
                  <c:v>509</c:v>
                </c:pt>
                <c:pt idx="2">
                  <c:v>368</c:v>
                </c:pt>
                <c:pt idx="3">
                  <c:v>29</c:v>
                </c:pt>
              </c:numCache>
            </c:numRef>
          </c:val>
        </c:ser>
        <c:shape val="cylinder"/>
        <c:axId val="128803200"/>
        <c:axId val="128804736"/>
        <c:axId val="0"/>
      </c:bar3DChart>
      <c:catAx>
        <c:axId val="128803200"/>
        <c:scaling>
          <c:orientation val="minMax"/>
        </c:scaling>
        <c:axPos val="l"/>
        <c:tickLblPos val="nextTo"/>
        <c:crossAx val="128804736"/>
        <c:crosses val="autoZero"/>
        <c:auto val="1"/>
        <c:lblAlgn val="ctr"/>
        <c:lblOffset val="100"/>
      </c:catAx>
      <c:valAx>
        <c:axId val="128804736"/>
        <c:scaling>
          <c:orientation val="minMax"/>
        </c:scaling>
        <c:axPos val="b"/>
        <c:majorGridlines/>
        <c:numFmt formatCode="0%" sourceLinked="1"/>
        <c:tickLblPos val="nextTo"/>
        <c:crossAx val="1288032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6903395964306263"/>
          <c:y val="0.36590352429674139"/>
          <c:w val="9.4235215640598308E-2"/>
          <c:h val="0.24897377945016524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Lbls>
            <c:showVal val="1"/>
            <c:showLeaderLines val="1"/>
          </c:dLbls>
          <c:cat>
            <c:strRef>
              <c:f>Лист1!$A$2:$A$6</c:f>
              <c:strCache>
                <c:ptCount val="5"/>
                <c:pt idx="0">
                  <c:v>нарушения речи</c:v>
                </c:pt>
                <c:pt idx="1">
                  <c:v>ЗПР</c:v>
                </c:pt>
                <c:pt idx="2">
                  <c:v>УО</c:v>
                </c:pt>
                <c:pt idx="3">
                  <c:v>нарушение зрения </c:v>
                </c:pt>
                <c:pt idx="4">
                  <c:v>дети с НОДА, РАС, слух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180</c:v>
                </c:pt>
                <c:pt idx="1">
                  <c:v>69</c:v>
                </c:pt>
                <c:pt idx="2">
                  <c:v>53</c:v>
                </c:pt>
                <c:pt idx="3">
                  <c:v>55</c:v>
                </c:pt>
                <c:pt idx="4">
                  <c:v>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explosion val="25"/>
          <c:dLbls>
            <c:showVal val="1"/>
            <c:showLeaderLines val="1"/>
          </c:dLbls>
          <c:cat>
            <c:strRef>
              <c:f>Лист1!$A$2:$A$6</c:f>
              <c:strCache>
                <c:ptCount val="5"/>
                <c:pt idx="0">
                  <c:v>нарушения речи</c:v>
                </c:pt>
                <c:pt idx="1">
                  <c:v>ЗПР</c:v>
                </c:pt>
                <c:pt idx="2">
                  <c:v>УО</c:v>
                </c:pt>
                <c:pt idx="3">
                  <c:v>нарушение зрения </c:v>
                </c:pt>
                <c:pt idx="4">
                  <c:v>дети с НОДА, РАС, слух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Столбец3</c:v>
                </c:pt>
              </c:strCache>
            </c:strRef>
          </c:tx>
          <c:explosion val="25"/>
          <c:dLbls>
            <c:showVal val="1"/>
            <c:showLeaderLines val="1"/>
          </c:dLbls>
          <c:cat>
            <c:strRef>
              <c:f>Лист1!$A$2:$A$6</c:f>
              <c:strCache>
                <c:ptCount val="5"/>
                <c:pt idx="0">
                  <c:v>нарушения речи</c:v>
                </c:pt>
                <c:pt idx="1">
                  <c:v>ЗПР</c:v>
                </c:pt>
                <c:pt idx="2">
                  <c:v>УО</c:v>
                </c:pt>
                <c:pt idx="3">
                  <c:v>нарушение зрения </c:v>
                </c:pt>
                <c:pt idx="4">
                  <c:v>дети с НОДА, РАС, слух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4724626059126222"/>
          <c:y val="0.26530170284246291"/>
          <c:w val="0.32133807349331905"/>
          <c:h val="0.33867770330358105"/>
        </c:manualLayout>
      </c:layout>
    </c:legend>
    <c:plotVisOnly val="1"/>
  </c:chart>
  <c:spPr>
    <a:effectLst>
      <a:innerShdw blurRad="63500" dist="50800" dir="16200000">
        <a:prstClr val="black">
          <a:alpha val="50000"/>
        </a:prstClr>
      </a:innerShdw>
    </a:effectLst>
  </c:spPr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8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#6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#7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2F1CC9-D417-4F1A-AADA-9CD63D831819}" type="doc">
      <dgm:prSet loTypeId="urn:microsoft.com/office/officeart/2005/8/layout/pyramid2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28B3FE71-7533-448F-AF1A-C7F29A32A913}">
      <dgm:prSet custT="1"/>
      <dgm:spPr>
        <a:solidFill>
          <a:schemeClr val="bg1">
            <a:alpha val="90000"/>
          </a:schemeClr>
        </a:solidFill>
        <a:ln w="57150">
          <a:solidFill>
            <a:srgbClr val="0070C0"/>
          </a:solidFill>
        </a:ln>
        <a:effectLst/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pPr>
            <a:lnSpc>
              <a:spcPct val="100000"/>
            </a:lnSpc>
          </a:pPr>
          <a:r>
            <a:rPr lang="ru-RU" sz="16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использование специальных образовательных программ и методов обучения и воспитания</a:t>
          </a:r>
          <a:endParaRPr lang="ru-RU" sz="1600" dirty="0">
            <a:solidFill>
              <a:srgbClr val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7D46CC-1248-433B-9D86-338E45A9044F}" type="parTrans" cxnId="{56112817-F379-4079-9376-2C68C96FE3AB}">
      <dgm:prSet/>
      <dgm:spPr/>
      <dgm:t>
        <a:bodyPr/>
        <a:lstStyle/>
        <a:p>
          <a:endParaRPr lang="ru-RU"/>
        </a:p>
      </dgm:t>
    </dgm:pt>
    <dgm:pt modelId="{29884C94-B2B3-46DE-9021-16CBD23F6780}" type="sibTrans" cxnId="{56112817-F379-4079-9376-2C68C96FE3AB}">
      <dgm:prSet/>
      <dgm:spPr/>
      <dgm:t>
        <a:bodyPr/>
        <a:lstStyle/>
        <a:p>
          <a:endParaRPr lang="ru-RU"/>
        </a:p>
      </dgm:t>
    </dgm:pt>
    <dgm:pt modelId="{82FE4418-C9CE-4026-AF96-FC69CE72CE88}">
      <dgm:prSet custT="1"/>
      <dgm:spPr>
        <a:solidFill>
          <a:schemeClr val="bg1"/>
        </a:solidFill>
        <a:ln w="57150">
          <a:solidFill>
            <a:srgbClr val="0070C0"/>
          </a:solidFill>
        </a:ln>
      </dgm:spPr>
      <dgm:t>
        <a:bodyPr/>
        <a:lstStyle/>
        <a:p>
          <a:r>
            <a:rPr lang="ru-RU" sz="16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специальных учебников, учебных пособий и дидактических материалов </a:t>
          </a:r>
          <a:endParaRPr lang="ru-RU" sz="1600" dirty="0">
            <a:solidFill>
              <a:srgbClr val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420EAD9-681C-4FDC-B26F-1D4FD0612590}" type="parTrans" cxnId="{D9F98637-B14B-4B8A-B8F3-EF88F6B8F7D9}">
      <dgm:prSet/>
      <dgm:spPr/>
      <dgm:t>
        <a:bodyPr/>
        <a:lstStyle/>
        <a:p>
          <a:endParaRPr lang="ru-RU"/>
        </a:p>
      </dgm:t>
    </dgm:pt>
    <dgm:pt modelId="{8D2BDEAF-9817-4AE4-8B38-A2C2146F3257}" type="sibTrans" cxnId="{D9F98637-B14B-4B8A-B8F3-EF88F6B8F7D9}">
      <dgm:prSet/>
      <dgm:spPr/>
      <dgm:t>
        <a:bodyPr/>
        <a:lstStyle/>
        <a:p>
          <a:endParaRPr lang="ru-RU"/>
        </a:p>
      </dgm:t>
    </dgm:pt>
    <dgm:pt modelId="{A443C336-167A-4B5C-A25E-E9D64F44263E}">
      <dgm:prSet custT="1"/>
      <dgm:spPr>
        <a:solidFill>
          <a:schemeClr val="bg1">
            <a:alpha val="89804"/>
          </a:schemeClr>
        </a:solidFill>
        <a:ln w="57150">
          <a:solidFill>
            <a:srgbClr val="0070C0"/>
          </a:solidFill>
        </a:ln>
      </dgm:spPr>
      <dgm:t>
        <a:bodyPr/>
        <a:lstStyle/>
        <a:p>
          <a:r>
            <a:rPr lang="ru-RU" sz="16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специальных технических средств обучения коллективного и индивидуального пользования</a:t>
          </a:r>
          <a:endParaRPr lang="ru-RU" sz="1600" dirty="0">
            <a:solidFill>
              <a:srgbClr val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DDC5A6-E098-4D1C-9621-69F1EC5774C5}" type="parTrans" cxnId="{9A8D7745-8F9F-46C6-91C6-C71B9013662E}">
      <dgm:prSet/>
      <dgm:spPr/>
      <dgm:t>
        <a:bodyPr/>
        <a:lstStyle/>
        <a:p>
          <a:endParaRPr lang="ru-RU"/>
        </a:p>
      </dgm:t>
    </dgm:pt>
    <dgm:pt modelId="{F01C808B-124C-4E49-A5DC-4A6B322DF458}" type="sibTrans" cxnId="{9A8D7745-8F9F-46C6-91C6-C71B9013662E}">
      <dgm:prSet/>
      <dgm:spPr/>
      <dgm:t>
        <a:bodyPr/>
        <a:lstStyle/>
        <a:p>
          <a:endParaRPr lang="ru-RU"/>
        </a:p>
      </dgm:t>
    </dgm:pt>
    <dgm:pt modelId="{D3D36FA4-D53C-4167-83AD-F09E342A4363}">
      <dgm:prSet custT="1"/>
      <dgm:spPr>
        <a:solidFill>
          <a:schemeClr val="bg1">
            <a:alpha val="89804"/>
          </a:schemeClr>
        </a:solidFill>
        <a:ln w="57150">
          <a:solidFill>
            <a:srgbClr val="0070C0"/>
          </a:solidFill>
        </a:ln>
      </dgm:spPr>
      <dgm:t>
        <a:bodyPr/>
        <a:lstStyle/>
        <a:p>
          <a:pPr algn="l"/>
          <a:r>
            <a:rPr lang="ru-RU" sz="16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предоставление услуг ассистента (помощника), оказывающего обучающимся необходимую техническую помощь</a:t>
          </a:r>
          <a:endParaRPr lang="ru-RU" sz="1600" dirty="0">
            <a:solidFill>
              <a:srgbClr val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DF109DE-4EEB-44D5-AE2C-2C7A188ADAB7}" type="parTrans" cxnId="{AD057A5D-367A-4207-9349-D587CBA15BC0}">
      <dgm:prSet/>
      <dgm:spPr/>
      <dgm:t>
        <a:bodyPr/>
        <a:lstStyle/>
        <a:p>
          <a:endParaRPr lang="ru-RU"/>
        </a:p>
      </dgm:t>
    </dgm:pt>
    <dgm:pt modelId="{2B6AA427-C84B-427A-ABAE-B832065F9D1C}" type="sibTrans" cxnId="{AD057A5D-367A-4207-9349-D587CBA15BC0}">
      <dgm:prSet/>
      <dgm:spPr/>
      <dgm:t>
        <a:bodyPr/>
        <a:lstStyle/>
        <a:p>
          <a:endParaRPr lang="ru-RU"/>
        </a:p>
      </dgm:t>
    </dgm:pt>
    <dgm:pt modelId="{EF44B259-534F-434D-AEC8-7AE5B354550E}">
      <dgm:prSet custT="1"/>
      <dgm:spPr>
        <a:solidFill>
          <a:schemeClr val="bg1">
            <a:alpha val="89804"/>
          </a:schemeClr>
        </a:solidFill>
        <a:ln w="57150">
          <a:solidFill>
            <a:srgbClr val="0070C0"/>
          </a:solidFill>
        </a:ln>
      </dgm:spPr>
      <dgm:t>
        <a:bodyPr/>
        <a:lstStyle/>
        <a:p>
          <a:r>
            <a:rPr lang="ru-RU" sz="18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проведение  групповых и индивидуальных коррекционных  занятий и др.</a:t>
          </a:r>
          <a:endParaRPr lang="ru-RU" sz="1800" dirty="0">
            <a:solidFill>
              <a:srgbClr val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E0D8752-7723-4DE0-908F-82A59D9E5E81}" type="parTrans" cxnId="{7344C0DB-1F12-4BC2-BF9C-E2275D506262}">
      <dgm:prSet/>
      <dgm:spPr/>
      <dgm:t>
        <a:bodyPr/>
        <a:lstStyle/>
        <a:p>
          <a:endParaRPr lang="ru-RU"/>
        </a:p>
      </dgm:t>
    </dgm:pt>
    <dgm:pt modelId="{6363F59E-29CD-462A-A214-7081905286B1}" type="sibTrans" cxnId="{7344C0DB-1F12-4BC2-BF9C-E2275D506262}">
      <dgm:prSet/>
      <dgm:spPr/>
      <dgm:t>
        <a:bodyPr/>
        <a:lstStyle/>
        <a:p>
          <a:endParaRPr lang="ru-RU"/>
        </a:p>
      </dgm:t>
    </dgm:pt>
    <dgm:pt modelId="{DCB25DAE-A8FE-471D-8A6D-7F0DAF0ACC53}">
      <dgm:prSet custT="1"/>
      <dgm:spPr/>
      <dgm:t>
        <a:bodyPr/>
        <a:lstStyle/>
        <a:p>
          <a:r>
            <a:rPr lang="ru-RU" sz="16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обеспечение доступа в здания организаций, осуществляющих образовательную деятельность</a:t>
          </a:r>
          <a:endParaRPr lang="ru-RU" sz="1600" b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90E01D7-C43D-4A9F-8EFA-E35FFB2BC178}" type="parTrans" cxnId="{08D38509-90AF-4311-A1FC-2C589C794FC7}">
      <dgm:prSet/>
      <dgm:spPr/>
      <dgm:t>
        <a:bodyPr/>
        <a:lstStyle/>
        <a:p>
          <a:endParaRPr lang="ru-RU"/>
        </a:p>
      </dgm:t>
    </dgm:pt>
    <dgm:pt modelId="{987B1E13-7011-418E-BCC4-38908106DBD5}" type="sibTrans" cxnId="{08D38509-90AF-4311-A1FC-2C589C794FC7}">
      <dgm:prSet/>
      <dgm:spPr/>
      <dgm:t>
        <a:bodyPr/>
        <a:lstStyle/>
        <a:p>
          <a:endParaRPr lang="ru-RU"/>
        </a:p>
      </dgm:t>
    </dgm:pt>
    <dgm:pt modelId="{D2E13DD2-81BA-46F5-A4C6-B74D93F067AC}" type="pres">
      <dgm:prSet presAssocID="{832F1CC9-D417-4F1A-AADA-9CD63D831819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8BD37822-D2C3-4776-AC4A-C20028E6C20A}" type="pres">
      <dgm:prSet presAssocID="{832F1CC9-D417-4F1A-AADA-9CD63D831819}" presName="pyramid" presStyleLbl="node1" presStyleIdx="0" presStyleCnt="1" custLinFactNeighborX="-2271" custLinFactNeighborY="-1397"/>
      <dgm:spPr>
        <a:solidFill>
          <a:srgbClr val="00B0F0"/>
        </a:solidFill>
      </dgm:spPr>
      <dgm:t>
        <a:bodyPr/>
        <a:lstStyle/>
        <a:p>
          <a:endParaRPr lang="ru-RU"/>
        </a:p>
      </dgm:t>
    </dgm:pt>
    <dgm:pt modelId="{93002459-FD5D-4CAB-8837-80F14983E7EC}" type="pres">
      <dgm:prSet presAssocID="{832F1CC9-D417-4F1A-AADA-9CD63D831819}" presName="theList" presStyleCnt="0"/>
      <dgm:spPr/>
    </dgm:pt>
    <dgm:pt modelId="{8E03D38D-6653-435F-A572-A2F72E9A93A9}" type="pres">
      <dgm:prSet presAssocID="{28B3FE71-7533-448F-AF1A-C7F29A32A913}" presName="aNode" presStyleLbl="fgAcc1" presStyleIdx="0" presStyleCnt="6" custScaleX="102096" custScaleY="564595" custLinFactY="-234451" custLinFactNeighborX="-45646" custLinFactNeighborY="-3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916648-09DD-4A5B-A136-BCB8190E9F9F}" type="pres">
      <dgm:prSet presAssocID="{28B3FE71-7533-448F-AF1A-C7F29A32A913}" presName="aSpace" presStyleCnt="0"/>
      <dgm:spPr/>
    </dgm:pt>
    <dgm:pt modelId="{1DA61050-8FEB-4222-9651-B8B59B2AC037}" type="pres">
      <dgm:prSet presAssocID="{82FE4418-C9CE-4026-AF96-FC69CE72CE88}" presName="aNode" presStyleLbl="fgAcc1" presStyleIdx="1" presStyleCnt="6" custScaleY="421562" custLinFactY="-143799" custLinFactNeighborX="-47002" custLinFactNeighborY="-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8B2F9F-238B-4590-AE89-B189B4053484}" type="pres">
      <dgm:prSet presAssocID="{82FE4418-C9CE-4026-AF96-FC69CE72CE88}" presName="aSpace" presStyleCnt="0"/>
      <dgm:spPr/>
    </dgm:pt>
    <dgm:pt modelId="{FF8756F9-F955-4302-80E7-14633259B5D0}" type="pres">
      <dgm:prSet presAssocID="{A443C336-167A-4B5C-A25E-E9D64F44263E}" presName="aNode" presStyleLbl="fgAcc1" presStyleIdx="2" presStyleCnt="6" custScaleX="101801" custScaleY="494684" custLinFactY="-44047" custLinFactNeighborX="-45793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325016-532A-441F-A217-6BF137157D4D}" type="pres">
      <dgm:prSet presAssocID="{A443C336-167A-4B5C-A25E-E9D64F44263E}" presName="aSpace" presStyleCnt="0"/>
      <dgm:spPr/>
    </dgm:pt>
    <dgm:pt modelId="{3F5C6811-ADBD-4FB0-9D3B-AF7C99D97804}" type="pres">
      <dgm:prSet presAssocID="{D3D36FA4-D53C-4167-83AD-F09E342A4363}" presName="aNode" presStyleLbl="fgAcc1" presStyleIdx="3" presStyleCnt="6" custScaleY="660273" custLinFactY="27736" custLinFactNeighborX="-48975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1F737A-8A1B-4EA7-8E3F-13EB73D1EAFA}" type="pres">
      <dgm:prSet presAssocID="{D3D36FA4-D53C-4167-83AD-F09E342A4363}" presName="aSpace" presStyleCnt="0"/>
      <dgm:spPr/>
    </dgm:pt>
    <dgm:pt modelId="{4ABC52D6-AF5A-4553-8035-A8041DE4F8E7}" type="pres">
      <dgm:prSet presAssocID="{EF44B259-534F-434D-AEC8-7AE5B354550E}" presName="aNode" presStyleLbl="fgAcc1" presStyleIdx="4" presStyleCnt="6" custScaleY="699724" custLinFactY="105511" custLinFactNeighborX="-48975" custLinFactNeighborY="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1A2E0E-0402-4385-999B-86C64EA4D0BA}" type="pres">
      <dgm:prSet presAssocID="{EF44B259-534F-434D-AEC8-7AE5B354550E}" presName="aSpace" presStyleCnt="0"/>
      <dgm:spPr/>
    </dgm:pt>
    <dgm:pt modelId="{532802EC-0E99-4182-A4C8-D7246CE79354}" type="pres">
      <dgm:prSet presAssocID="{DCB25DAE-A8FE-471D-8A6D-7F0DAF0ACC53}" presName="aNode" presStyleLbl="fgAcc1" presStyleIdx="5" presStyleCnt="6" custScaleX="111834" custScaleY="628834" custLinFactY="238188" custLinFactNeighborX="-45030" custLinFactNeighborY="3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A28F10-7A30-46BF-BC72-9D78ECDE732D}" type="pres">
      <dgm:prSet presAssocID="{DCB25DAE-A8FE-471D-8A6D-7F0DAF0ACC53}" presName="aSpace" presStyleCnt="0"/>
      <dgm:spPr/>
    </dgm:pt>
  </dgm:ptLst>
  <dgm:cxnLst>
    <dgm:cxn modelId="{AD057A5D-367A-4207-9349-D587CBA15BC0}" srcId="{832F1CC9-D417-4F1A-AADA-9CD63D831819}" destId="{D3D36FA4-D53C-4167-83AD-F09E342A4363}" srcOrd="3" destOrd="0" parTransId="{2DF109DE-4EEB-44D5-AE2C-2C7A188ADAB7}" sibTransId="{2B6AA427-C84B-427A-ABAE-B832065F9D1C}"/>
    <dgm:cxn modelId="{D9F98637-B14B-4B8A-B8F3-EF88F6B8F7D9}" srcId="{832F1CC9-D417-4F1A-AADA-9CD63D831819}" destId="{82FE4418-C9CE-4026-AF96-FC69CE72CE88}" srcOrd="1" destOrd="0" parTransId="{A420EAD9-681C-4FDC-B26F-1D4FD0612590}" sibTransId="{8D2BDEAF-9817-4AE4-8B38-A2C2146F3257}"/>
    <dgm:cxn modelId="{7344C0DB-1F12-4BC2-BF9C-E2275D506262}" srcId="{832F1CC9-D417-4F1A-AADA-9CD63D831819}" destId="{EF44B259-534F-434D-AEC8-7AE5B354550E}" srcOrd="4" destOrd="0" parTransId="{DE0D8752-7723-4DE0-908F-82A59D9E5E81}" sibTransId="{6363F59E-29CD-462A-A214-7081905286B1}"/>
    <dgm:cxn modelId="{8F6D113D-9068-4285-817C-3C8F5A1E51B0}" type="presOf" srcId="{832F1CC9-D417-4F1A-AADA-9CD63D831819}" destId="{D2E13DD2-81BA-46F5-A4C6-B74D93F067AC}" srcOrd="0" destOrd="0" presId="urn:microsoft.com/office/officeart/2005/8/layout/pyramid2"/>
    <dgm:cxn modelId="{AFBE5BF7-D241-46C6-8EA9-8C0FE3196131}" type="presOf" srcId="{D3D36FA4-D53C-4167-83AD-F09E342A4363}" destId="{3F5C6811-ADBD-4FB0-9D3B-AF7C99D97804}" srcOrd="0" destOrd="0" presId="urn:microsoft.com/office/officeart/2005/8/layout/pyramid2"/>
    <dgm:cxn modelId="{CB1F3856-BC3D-4515-B590-5B2145E6787D}" type="presOf" srcId="{EF44B259-534F-434D-AEC8-7AE5B354550E}" destId="{4ABC52D6-AF5A-4553-8035-A8041DE4F8E7}" srcOrd="0" destOrd="0" presId="urn:microsoft.com/office/officeart/2005/8/layout/pyramid2"/>
    <dgm:cxn modelId="{9A8D7745-8F9F-46C6-91C6-C71B9013662E}" srcId="{832F1CC9-D417-4F1A-AADA-9CD63D831819}" destId="{A443C336-167A-4B5C-A25E-E9D64F44263E}" srcOrd="2" destOrd="0" parTransId="{EEDDC5A6-E098-4D1C-9621-69F1EC5774C5}" sibTransId="{F01C808B-124C-4E49-A5DC-4A6B322DF458}"/>
    <dgm:cxn modelId="{08D38509-90AF-4311-A1FC-2C589C794FC7}" srcId="{832F1CC9-D417-4F1A-AADA-9CD63D831819}" destId="{DCB25DAE-A8FE-471D-8A6D-7F0DAF0ACC53}" srcOrd="5" destOrd="0" parTransId="{E90E01D7-C43D-4A9F-8EFA-E35FFB2BC178}" sibTransId="{987B1E13-7011-418E-BCC4-38908106DBD5}"/>
    <dgm:cxn modelId="{BFF91606-A4A3-4EE8-B903-5BC48CE0E9A9}" type="presOf" srcId="{82FE4418-C9CE-4026-AF96-FC69CE72CE88}" destId="{1DA61050-8FEB-4222-9651-B8B59B2AC037}" srcOrd="0" destOrd="0" presId="urn:microsoft.com/office/officeart/2005/8/layout/pyramid2"/>
    <dgm:cxn modelId="{5C8AFD2A-BBBE-4B27-B050-F8011CE9A703}" type="presOf" srcId="{DCB25DAE-A8FE-471D-8A6D-7F0DAF0ACC53}" destId="{532802EC-0E99-4182-A4C8-D7246CE79354}" srcOrd="0" destOrd="0" presId="urn:microsoft.com/office/officeart/2005/8/layout/pyramid2"/>
    <dgm:cxn modelId="{56112817-F379-4079-9376-2C68C96FE3AB}" srcId="{832F1CC9-D417-4F1A-AADA-9CD63D831819}" destId="{28B3FE71-7533-448F-AF1A-C7F29A32A913}" srcOrd="0" destOrd="0" parTransId="{F07D46CC-1248-433B-9D86-338E45A9044F}" sibTransId="{29884C94-B2B3-46DE-9021-16CBD23F6780}"/>
    <dgm:cxn modelId="{B5DC4F00-A8FF-404F-9CA6-C70CD06885EB}" type="presOf" srcId="{28B3FE71-7533-448F-AF1A-C7F29A32A913}" destId="{8E03D38D-6653-435F-A572-A2F72E9A93A9}" srcOrd="0" destOrd="0" presId="urn:microsoft.com/office/officeart/2005/8/layout/pyramid2"/>
    <dgm:cxn modelId="{72D4E12A-7FE2-4E98-B1D1-683E65E60C8F}" type="presOf" srcId="{A443C336-167A-4B5C-A25E-E9D64F44263E}" destId="{FF8756F9-F955-4302-80E7-14633259B5D0}" srcOrd="0" destOrd="0" presId="urn:microsoft.com/office/officeart/2005/8/layout/pyramid2"/>
    <dgm:cxn modelId="{BC6E39FD-C315-4AB9-A461-D83E5420F56C}" type="presParOf" srcId="{D2E13DD2-81BA-46F5-A4C6-B74D93F067AC}" destId="{8BD37822-D2C3-4776-AC4A-C20028E6C20A}" srcOrd="0" destOrd="0" presId="urn:microsoft.com/office/officeart/2005/8/layout/pyramid2"/>
    <dgm:cxn modelId="{ABE454C1-E2C8-49A8-9A9D-D2A6655DDF5E}" type="presParOf" srcId="{D2E13DD2-81BA-46F5-A4C6-B74D93F067AC}" destId="{93002459-FD5D-4CAB-8837-80F14983E7EC}" srcOrd="1" destOrd="0" presId="urn:microsoft.com/office/officeart/2005/8/layout/pyramid2"/>
    <dgm:cxn modelId="{D57EC760-95B8-4FE2-B7F7-A727461AE06B}" type="presParOf" srcId="{93002459-FD5D-4CAB-8837-80F14983E7EC}" destId="{8E03D38D-6653-435F-A572-A2F72E9A93A9}" srcOrd="0" destOrd="0" presId="urn:microsoft.com/office/officeart/2005/8/layout/pyramid2"/>
    <dgm:cxn modelId="{2237EAF3-399A-4A6C-8D92-18261CB2B4F5}" type="presParOf" srcId="{93002459-FD5D-4CAB-8837-80F14983E7EC}" destId="{A8916648-09DD-4A5B-A136-BCB8190E9F9F}" srcOrd="1" destOrd="0" presId="urn:microsoft.com/office/officeart/2005/8/layout/pyramid2"/>
    <dgm:cxn modelId="{6B5D22E2-D760-46F2-ACE1-5DD9F34BBA61}" type="presParOf" srcId="{93002459-FD5D-4CAB-8837-80F14983E7EC}" destId="{1DA61050-8FEB-4222-9651-B8B59B2AC037}" srcOrd="2" destOrd="0" presId="urn:microsoft.com/office/officeart/2005/8/layout/pyramid2"/>
    <dgm:cxn modelId="{F01D50C5-DFA2-4F3C-8B5C-471FDE8C0099}" type="presParOf" srcId="{93002459-FD5D-4CAB-8837-80F14983E7EC}" destId="{368B2F9F-238B-4590-AE89-B189B4053484}" srcOrd="3" destOrd="0" presId="urn:microsoft.com/office/officeart/2005/8/layout/pyramid2"/>
    <dgm:cxn modelId="{7123A6A2-E23D-429A-9F4D-6AF70CDF22B9}" type="presParOf" srcId="{93002459-FD5D-4CAB-8837-80F14983E7EC}" destId="{FF8756F9-F955-4302-80E7-14633259B5D0}" srcOrd="4" destOrd="0" presId="urn:microsoft.com/office/officeart/2005/8/layout/pyramid2"/>
    <dgm:cxn modelId="{1853C969-9256-4992-88C3-083FA6277E14}" type="presParOf" srcId="{93002459-FD5D-4CAB-8837-80F14983E7EC}" destId="{65325016-532A-441F-A217-6BF137157D4D}" srcOrd="5" destOrd="0" presId="urn:microsoft.com/office/officeart/2005/8/layout/pyramid2"/>
    <dgm:cxn modelId="{4444C392-A12D-4348-AB24-C21D89201E0E}" type="presParOf" srcId="{93002459-FD5D-4CAB-8837-80F14983E7EC}" destId="{3F5C6811-ADBD-4FB0-9D3B-AF7C99D97804}" srcOrd="6" destOrd="0" presId="urn:microsoft.com/office/officeart/2005/8/layout/pyramid2"/>
    <dgm:cxn modelId="{AE99B2D2-A170-40A6-A1A0-B6973A5774F2}" type="presParOf" srcId="{93002459-FD5D-4CAB-8837-80F14983E7EC}" destId="{B81F737A-8A1B-4EA7-8E3F-13EB73D1EAFA}" srcOrd="7" destOrd="0" presId="urn:microsoft.com/office/officeart/2005/8/layout/pyramid2"/>
    <dgm:cxn modelId="{03C42283-631F-45D3-BEDC-3D95BCB9FF80}" type="presParOf" srcId="{93002459-FD5D-4CAB-8837-80F14983E7EC}" destId="{4ABC52D6-AF5A-4553-8035-A8041DE4F8E7}" srcOrd="8" destOrd="0" presId="urn:microsoft.com/office/officeart/2005/8/layout/pyramid2"/>
    <dgm:cxn modelId="{8E5266B1-782D-4D82-867D-2F07B54DE33B}" type="presParOf" srcId="{93002459-FD5D-4CAB-8837-80F14983E7EC}" destId="{D61A2E0E-0402-4385-999B-86C64EA4D0BA}" srcOrd="9" destOrd="0" presId="urn:microsoft.com/office/officeart/2005/8/layout/pyramid2"/>
    <dgm:cxn modelId="{8D6587DB-6D59-4B73-8610-646CD0EAD82C}" type="presParOf" srcId="{93002459-FD5D-4CAB-8837-80F14983E7EC}" destId="{532802EC-0E99-4182-A4C8-D7246CE79354}" srcOrd="10" destOrd="0" presId="urn:microsoft.com/office/officeart/2005/8/layout/pyramid2"/>
    <dgm:cxn modelId="{2968D299-D8CC-47FC-BB89-FD4F67DF4FCD}" type="presParOf" srcId="{93002459-FD5D-4CAB-8837-80F14983E7EC}" destId="{DEA28F10-7A30-46BF-BC72-9D78ECDE732D}" srcOrd="11" destOrd="0" presId="urn:microsoft.com/office/officeart/2005/8/layout/pyramid2"/>
  </dgm:cxnLst>
  <dgm:bg>
    <a:effectLst/>
  </dgm:bg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AC734F3-3666-443A-920D-B350D6D6382C}" type="doc">
      <dgm:prSet loTypeId="urn:microsoft.com/office/officeart/2005/8/layout/radial5" loCatId="cycle" qsTypeId="urn:microsoft.com/office/officeart/2005/8/quickstyle/simple1#8" qsCatId="simple" csTypeId="urn:microsoft.com/office/officeart/2005/8/colors/accent1_2#8" csCatId="accent1" phldr="1"/>
      <dgm:spPr/>
      <dgm:t>
        <a:bodyPr/>
        <a:lstStyle/>
        <a:p>
          <a:endParaRPr lang="ru-RU"/>
        </a:p>
      </dgm:t>
    </dgm:pt>
    <dgm:pt modelId="{4C5F4FBB-A9FD-482F-B674-F6EB3C8A0165}">
      <dgm:prSet phldrT="[Текст]" custT="1"/>
      <dgm:spPr>
        <a:solidFill>
          <a:srgbClr val="CCFFCC"/>
        </a:solidFill>
        <a:ln w="76200">
          <a:solidFill>
            <a:srgbClr val="009900"/>
          </a:solidFill>
        </a:ln>
      </dgm:spPr>
      <dgm:t>
        <a:bodyPr/>
        <a:lstStyle/>
        <a:p>
          <a:r>
            <a:rPr lang="ru-RU" alt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 получении образования обучающимся с ОВЗ предоставляются: </a:t>
          </a:r>
          <a:endParaRPr lang="ru-RU" sz="1600" b="1" dirty="0">
            <a:solidFill>
              <a:schemeClr val="tx1"/>
            </a:solidFill>
          </a:endParaRPr>
        </a:p>
      </dgm:t>
    </dgm:pt>
    <dgm:pt modelId="{3D60500C-16A5-4DF4-B364-FB14D356E01E}" type="parTrans" cxnId="{890942D8-1E5E-4E1F-ADDB-6E11B75FC37D}">
      <dgm:prSet/>
      <dgm:spPr/>
      <dgm:t>
        <a:bodyPr/>
        <a:lstStyle/>
        <a:p>
          <a:endParaRPr lang="ru-RU"/>
        </a:p>
      </dgm:t>
    </dgm:pt>
    <dgm:pt modelId="{23614A85-5CDC-40EA-BB82-8C69D3DEA901}" type="sibTrans" cxnId="{890942D8-1E5E-4E1F-ADDB-6E11B75FC37D}">
      <dgm:prSet/>
      <dgm:spPr/>
      <dgm:t>
        <a:bodyPr/>
        <a:lstStyle/>
        <a:p>
          <a:endParaRPr lang="ru-RU"/>
        </a:p>
      </dgm:t>
    </dgm:pt>
    <dgm:pt modelId="{09DF7433-9090-48AE-97FF-F2037C60219C}">
      <dgm:prSet phldrT="[Текст]" custT="1"/>
      <dgm:spPr>
        <a:solidFill>
          <a:schemeClr val="accent5">
            <a:lumMod val="20000"/>
            <a:lumOff val="80000"/>
          </a:schemeClr>
        </a:solidFill>
        <a:ln>
          <a:solidFill>
            <a:schemeClr val="accent5">
              <a:lumMod val="75000"/>
            </a:schemeClr>
          </a:solidFill>
          <a:prstDash val="solid"/>
        </a:ln>
      </dgm:spPr>
      <dgm:t>
        <a:bodyPr/>
        <a:lstStyle/>
        <a:p>
          <a:r>
            <a:rPr lang="ru-RU" alt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бесплатно специальные учебники и учебные пособия</a:t>
          </a:r>
          <a:endParaRPr lang="ru-RU" sz="1600" b="1" dirty="0">
            <a:solidFill>
              <a:schemeClr val="tx1"/>
            </a:solidFill>
          </a:endParaRPr>
        </a:p>
      </dgm:t>
    </dgm:pt>
    <dgm:pt modelId="{9504147F-48E1-44C9-941E-A3A5A7949CB5}" type="parTrans" cxnId="{EAE3BF67-F22F-4685-ACF7-90FD2C24A107}">
      <dgm:prSet/>
      <dgm:spPr>
        <a:solidFill>
          <a:srgbClr val="FF0000"/>
        </a:solidFill>
        <a:ln>
          <a:solidFill>
            <a:srgbClr val="FF0000"/>
          </a:solidFill>
        </a:ln>
      </dgm:spPr>
      <dgm:t>
        <a:bodyPr/>
        <a:lstStyle/>
        <a:p>
          <a:endParaRPr lang="ru-RU"/>
        </a:p>
      </dgm:t>
    </dgm:pt>
    <dgm:pt modelId="{4A45237A-5280-4731-ABD2-93F55D96E7A3}" type="sibTrans" cxnId="{EAE3BF67-F22F-4685-ACF7-90FD2C24A107}">
      <dgm:prSet/>
      <dgm:spPr/>
      <dgm:t>
        <a:bodyPr/>
        <a:lstStyle/>
        <a:p>
          <a:endParaRPr lang="ru-RU"/>
        </a:p>
      </dgm:t>
    </dgm:pt>
    <dgm:pt modelId="{2A3BDD7A-2A81-4CFA-8583-F2E59EDED913}">
      <dgm:prSet phldrT="[Текст]" custT="1"/>
      <dgm:spPr>
        <a:solidFill>
          <a:schemeClr val="accent2">
            <a:lumMod val="40000"/>
            <a:lumOff val="60000"/>
          </a:schemeClr>
        </a:solidFill>
        <a:ln w="28575">
          <a:solidFill>
            <a:srgbClr val="FF0000"/>
          </a:solidFill>
        </a:ln>
      </dgm:spPr>
      <dgm:t>
        <a:bodyPr/>
        <a:lstStyle/>
        <a:p>
          <a:r>
            <a:rPr lang="ru-RU" altLang="ru-RU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иная учебная литература</a:t>
          </a:r>
          <a:endParaRPr lang="ru-RU" sz="16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71E53FC-3984-4926-B125-1757499A78F1}" type="parTrans" cxnId="{9A7EA160-0A17-4A88-B2BD-D4422187A158}">
      <dgm:prSet/>
      <dgm:spPr>
        <a:solidFill>
          <a:srgbClr val="FF0000"/>
        </a:solidFill>
      </dgm:spPr>
      <dgm:t>
        <a:bodyPr/>
        <a:lstStyle/>
        <a:p>
          <a:endParaRPr lang="ru-RU"/>
        </a:p>
      </dgm:t>
    </dgm:pt>
    <dgm:pt modelId="{5F31CA24-4FD9-410F-8CE3-C949EEBCAF4D}" type="sibTrans" cxnId="{9A7EA160-0A17-4A88-B2BD-D4422187A158}">
      <dgm:prSet/>
      <dgm:spPr/>
      <dgm:t>
        <a:bodyPr/>
        <a:lstStyle/>
        <a:p>
          <a:endParaRPr lang="ru-RU"/>
        </a:p>
      </dgm:t>
    </dgm:pt>
    <dgm:pt modelId="{8802CD07-3BCB-4063-9B32-7A3D2299C427}">
      <dgm:prSet phldrT="[Текст]" custT="1"/>
      <dgm:spPr>
        <a:solidFill>
          <a:srgbClr val="FFFF99"/>
        </a:solidFill>
        <a:ln w="38100">
          <a:solidFill>
            <a:srgbClr val="FFC000"/>
          </a:solidFill>
        </a:ln>
      </dgm:spPr>
      <dgm:t>
        <a:bodyPr/>
        <a:lstStyle/>
        <a:p>
          <a:r>
            <a:rPr lang="ru-RU" altLang="ru-RU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услуги </a:t>
          </a:r>
          <a:r>
            <a:rPr lang="ru-RU" altLang="ru-RU" sz="1600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сурдо</a:t>
          </a:r>
          <a:r>
            <a:rPr lang="ru-RU" altLang="ru-RU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- переводчиков </a:t>
          </a:r>
          <a:endParaRPr lang="ru-RU" sz="16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AE3DAE6-6A0F-4064-9F27-0984F4E61E29}" type="parTrans" cxnId="{53F39D3F-8BEE-4392-83F8-49421D2A95CB}">
      <dgm:prSet/>
      <dgm:spPr>
        <a:solidFill>
          <a:srgbClr val="FF0000"/>
        </a:solidFill>
      </dgm:spPr>
      <dgm:t>
        <a:bodyPr/>
        <a:lstStyle/>
        <a:p>
          <a:endParaRPr lang="ru-RU"/>
        </a:p>
      </dgm:t>
    </dgm:pt>
    <dgm:pt modelId="{F63A3F90-F16E-4343-852F-844FBE49ED19}" type="sibTrans" cxnId="{53F39D3F-8BEE-4392-83F8-49421D2A95CB}">
      <dgm:prSet/>
      <dgm:spPr/>
      <dgm:t>
        <a:bodyPr/>
        <a:lstStyle/>
        <a:p>
          <a:endParaRPr lang="ru-RU"/>
        </a:p>
      </dgm:t>
    </dgm:pt>
    <dgm:pt modelId="{217E4D70-61B0-42AF-855A-EFBE34FB0089}">
      <dgm:prSet phldrT="[Текст]" custT="1"/>
      <dgm:spPr>
        <a:solidFill>
          <a:srgbClr val="00FFFF"/>
        </a:solidFill>
        <a:ln w="38100">
          <a:solidFill>
            <a:srgbClr val="0070C0"/>
          </a:solidFill>
        </a:ln>
      </dgm:spPr>
      <dgm:t>
        <a:bodyPr/>
        <a:lstStyle/>
        <a:p>
          <a:r>
            <a:rPr lang="ru-RU" altLang="ru-RU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услуги </a:t>
          </a:r>
          <a:r>
            <a:rPr lang="ru-RU" altLang="ru-RU" sz="1600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тифлосурдо</a:t>
          </a:r>
          <a:r>
            <a:rPr lang="ru-RU" altLang="ru-RU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- переводчиков</a:t>
          </a:r>
          <a:r>
            <a:rPr lang="ru-RU" altLang="ru-RU" sz="5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endParaRPr lang="ru-RU" sz="500" dirty="0"/>
        </a:p>
      </dgm:t>
    </dgm:pt>
    <dgm:pt modelId="{2C567BE2-5187-4F6F-A88C-2E00E48919AA}" type="parTrans" cxnId="{249E978D-1F00-4B78-BBA0-AD5BCDA5F211}">
      <dgm:prSet/>
      <dgm:spPr>
        <a:solidFill>
          <a:srgbClr val="FF0000"/>
        </a:solidFill>
      </dgm:spPr>
      <dgm:t>
        <a:bodyPr/>
        <a:lstStyle/>
        <a:p>
          <a:endParaRPr lang="ru-RU"/>
        </a:p>
      </dgm:t>
    </dgm:pt>
    <dgm:pt modelId="{081F8C54-9A37-4AC0-9282-AE91AC8B954D}" type="sibTrans" cxnId="{249E978D-1F00-4B78-BBA0-AD5BCDA5F211}">
      <dgm:prSet/>
      <dgm:spPr/>
      <dgm:t>
        <a:bodyPr/>
        <a:lstStyle/>
        <a:p>
          <a:endParaRPr lang="ru-RU"/>
        </a:p>
      </dgm:t>
    </dgm:pt>
    <dgm:pt modelId="{028FD66D-37D8-4DF5-9303-60BF22C4F208}">
      <dgm:prSet/>
      <dgm:spPr/>
      <dgm:t>
        <a:bodyPr/>
        <a:lstStyle/>
        <a:p>
          <a:endParaRPr lang="ru-RU" dirty="0"/>
        </a:p>
      </dgm:t>
    </dgm:pt>
    <dgm:pt modelId="{4D530345-3782-408A-81AD-51DA9BBDEE0B}" type="parTrans" cxnId="{F0FD5657-22C6-4E24-AB63-61F7F58AA790}">
      <dgm:prSet/>
      <dgm:spPr/>
      <dgm:t>
        <a:bodyPr/>
        <a:lstStyle/>
        <a:p>
          <a:endParaRPr lang="ru-RU"/>
        </a:p>
      </dgm:t>
    </dgm:pt>
    <dgm:pt modelId="{1669710A-87C4-46E0-B097-46C93A9982D7}" type="sibTrans" cxnId="{F0FD5657-22C6-4E24-AB63-61F7F58AA790}">
      <dgm:prSet/>
      <dgm:spPr/>
      <dgm:t>
        <a:bodyPr/>
        <a:lstStyle/>
        <a:p>
          <a:endParaRPr lang="ru-RU"/>
        </a:p>
      </dgm:t>
    </dgm:pt>
    <dgm:pt modelId="{E9A6B443-0270-4825-92F3-27634C05ACC8}" type="pres">
      <dgm:prSet presAssocID="{0AC734F3-3666-443A-920D-B350D6D6382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813D16D-53F8-4A4A-99F6-A4E36BE25A85}" type="pres">
      <dgm:prSet presAssocID="{4C5F4FBB-A9FD-482F-B674-F6EB3C8A0165}" presName="centerShape" presStyleLbl="node0" presStyleIdx="0" presStyleCnt="1" custScaleX="194910" custScaleY="206736" custLinFactNeighborX="4729" custLinFactNeighborY="-9737"/>
      <dgm:spPr/>
      <dgm:t>
        <a:bodyPr/>
        <a:lstStyle/>
        <a:p>
          <a:endParaRPr lang="ru-RU"/>
        </a:p>
      </dgm:t>
    </dgm:pt>
    <dgm:pt modelId="{C7FBBFC0-E520-4E6B-BF9A-16D40E31FB7D}" type="pres">
      <dgm:prSet presAssocID="{9504147F-48E1-44C9-941E-A3A5A7949CB5}" presName="parTrans" presStyleLbl="sibTrans2D1" presStyleIdx="0" presStyleCnt="4"/>
      <dgm:spPr/>
      <dgm:t>
        <a:bodyPr/>
        <a:lstStyle/>
        <a:p>
          <a:endParaRPr lang="ru-RU"/>
        </a:p>
      </dgm:t>
    </dgm:pt>
    <dgm:pt modelId="{1B95EFC6-53AD-418D-8137-DFF4B629117D}" type="pres">
      <dgm:prSet presAssocID="{9504147F-48E1-44C9-941E-A3A5A7949CB5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3272752F-308E-421F-8633-E493DAC2C241}" type="pres">
      <dgm:prSet presAssocID="{09DF7433-9090-48AE-97FF-F2037C60219C}" presName="node" presStyleLbl="node1" presStyleIdx="0" presStyleCnt="4" custScaleX="123729" custRadScaleRad="139497" custRadScaleInc="-2145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C9657A-C4E0-4DC4-BA8F-4E575FEDE9F2}" type="pres">
      <dgm:prSet presAssocID="{C71E53FC-3984-4926-B125-1757499A78F1}" presName="parTrans" presStyleLbl="sibTrans2D1" presStyleIdx="1" presStyleCnt="4"/>
      <dgm:spPr/>
      <dgm:t>
        <a:bodyPr/>
        <a:lstStyle/>
        <a:p>
          <a:endParaRPr lang="ru-RU"/>
        </a:p>
      </dgm:t>
    </dgm:pt>
    <dgm:pt modelId="{22E8E97F-B538-41AC-9A39-EA502C808BE9}" type="pres">
      <dgm:prSet presAssocID="{C71E53FC-3984-4926-B125-1757499A78F1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7175EC20-A3E4-4B2F-8991-700E1BA91386}" type="pres">
      <dgm:prSet presAssocID="{2A3BDD7A-2A81-4CFA-8583-F2E59EDED913}" presName="node" presStyleLbl="node1" presStyleIdx="1" presStyleCnt="4" custRadScaleRad="139767" custRadScaleInc="-17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7BA60D-8E9B-4BDD-90C8-9C0E10A4C4B4}" type="pres">
      <dgm:prSet presAssocID="{DAE3DAE6-6A0F-4064-9F27-0984F4E61E29}" presName="parTrans" presStyleLbl="sibTrans2D1" presStyleIdx="2" presStyleCnt="4"/>
      <dgm:spPr/>
      <dgm:t>
        <a:bodyPr/>
        <a:lstStyle/>
        <a:p>
          <a:endParaRPr lang="ru-RU"/>
        </a:p>
      </dgm:t>
    </dgm:pt>
    <dgm:pt modelId="{CB241340-0AB3-494C-A3AF-FCA5393CE8F6}" type="pres">
      <dgm:prSet presAssocID="{DAE3DAE6-6A0F-4064-9F27-0984F4E61E29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E2EAC01D-8FFB-4EA9-9477-401914A348F9}" type="pres">
      <dgm:prSet presAssocID="{8802CD07-3BCB-4063-9B32-7A3D2299C427}" presName="node" presStyleLbl="node1" presStyleIdx="2" presStyleCnt="4" custScaleX="122406" custRadScaleRad="171730" custRadScaleInc="-1198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224221-5D92-4755-8602-205D236ABEFD}" type="pres">
      <dgm:prSet presAssocID="{2C567BE2-5187-4F6F-A88C-2E00E48919AA}" presName="parTrans" presStyleLbl="sibTrans2D1" presStyleIdx="3" presStyleCnt="4"/>
      <dgm:spPr/>
      <dgm:t>
        <a:bodyPr/>
        <a:lstStyle/>
        <a:p>
          <a:endParaRPr lang="ru-RU"/>
        </a:p>
      </dgm:t>
    </dgm:pt>
    <dgm:pt modelId="{0906CEB3-D2DE-441F-82CE-2678E485C9C1}" type="pres">
      <dgm:prSet presAssocID="{2C567BE2-5187-4F6F-A88C-2E00E48919AA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C9DEEF6A-49C1-4DCB-B99A-1143BDE35E4F}" type="pres">
      <dgm:prSet presAssocID="{217E4D70-61B0-42AF-855A-EFBE34FB0089}" presName="node" presStyleLbl="node1" presStyleIdx="3" presStyleCnt="4" custScaleX="109099" custRadScaleRad="119826" custRadScaleInc="-1177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F6B3B2D-7B6B-4B38-B246-4A93A3F2A0B4}" type="presOf" srcId="{09DF7433-9090-48AE-97FF-F2037C60219C}" destId="{3272752F-308E-421F-8633-E493DAC2C241}" srcOrd="0" destOrd="0" presId="urn:microsoft.com/office/officeart/2005/8/layout/radial5"/>
    <dgm:cxn modelId="{9A7EA160-0A17-4A88-B2BD-D4422187A158}" srcId="{4C5F4FBB-A9FD-482F-B674-F6EB3C8A0165}" destId="{2A3BDD7A-2A81-4CFA-8583-F2E59EDED913}" srcOrd="1" destOrd="0" parTransId="{C71E53FC-3984-4926-B125-1757499A78F1}" sibTransId="{5F31CA24-4FD9-410F-8CE3-C949EEBCAF4D}"/>
    <dgm:cxn modelId="{EAE3BF67-F22F-4685-ACF7-90FD2C24A107}" srcId="{4C5F4FBB-A9FD-482F-B674-F6EB3C8A0165}" destId="{09DF7433-9090-48AE-97FF-F2037C60219C}" srcOrd="0" destOrd="0" parTransId="{9504147F-48E1-44C9-941E-A3A5A7949CB5}" sibTransId="{4A45237A-5280-4731-ABD2-93F55D96E7A3}"/>
    <dgm:cxn modelId="{F0050746-E96E-4B54-BDCA-3ADAE0D59E46}" type="presOf" srcId="{0AC734F3-3666-443A-920D-B350D6D6382C}" destId="{E9A6B443-0270-4825-92F3-27634C05ACC8}" srcOrd="0" destOrd="0" presId="urn:microsoft.com/office/officeart/2005/8/layout/radial5"/>
    <dgm:cxn modelId="{79B0E082-FD29-40B3-9670-7861CF3368AF}" type="presOf" srcId="{2C567BE2-5187-4F6F-A88C-2E00E48919AA}" destId="{0906CEB3-D2DE-441F-82CE-2678E485C9C1}" srcOrd="1" destOrd="0" presId="urn:microsoft.com/office/officeart/2005/8/layout/radial5"/>
    <dgm:cxn modelId="{56782C61-2043-44FD-BDBA-58A277CC77D1}" type="presOf" srcId="{DAE3DAE6-6A0F-4064-9F27-0984F4E61E29}" destId="{CB241340-0AB3-494C-A3AF-FCA5393CE8F6}" srcOrd="1" destOrd="0" presId="urn:microsoft.com/office/officeart/2005/8/layout/radial5"/>
    <dgm:cxn modelId="{F1B6EE61-F655-4C2E-8346-1B7ECCE413D7}" type="presOf" srcId="{9504147F-48E1-44C9-941E-A3A5A7949CB5}" destId="{1B95EFC6-53AD-418D-8137-DFF4B629117D}" srcOrd="1" destOrd="0" presId="urn:microsoft.com/office/officeart/2005/8/layout/radial5"/>
    <dgm:cxn modelId="{00604BF8-125A-4094-93A3-A4E86588EAB2}" type="presOf" srcId="{8802CD07-3BCB-4063-9B32-7A3D2299C427}" destId="{E2EAC01D-8FFB-4EA9-9477-401914A348F9}" srcOrd="0" destOrd="0" presId="urn:microsoft.com/office/officeart/2005/8/layout/radial5"/>
    <dgm:cxn modelId="{38AC0554-CBD5-46EA-B1DE-0AA8BD8013E8}" type="presOf" srcId="{C71E53FC-3984-4926-B125-1757499A78F1}" destId="{22E8E97F-B538-41AC-9A39-EA502C808BE9}" srcOrd="1" destOrd="0" presId="urn:microsoft.com/office/officeart/2005/8/layout/radial5"/>
    <dgm:cxn modelId="{09EB464E-E71C-4747-B067-7ACC4CFD9906}" type="presOf" srcId="{217E4D70-61B0-42AF-855A-EFBE34FB0089}" destId="{C9DEEF6A-49C1-4DCB-B99A-1143BDE35E4F}" srcOrd="0" destOrd="0" presId="urn:microsoft.com/office/officeart/2005/8/layout/radial5"/>
    <dgm:cxn modelId="{AC8F767A-BF13-48BA-84F4-20223361F30F}" type="presOf" srcId="{2A3BDD7A-2A81-4CFA-8583-F2E59EDED913}" destId="{7175EC20-A3E4-4B2F-8991-700E1BA91386}" srcOrd="0" destOrd="0" presId="urn:microsoft.com/office/officeart/2005/8/layout/radial5"/>
    <dgm:cxn modelId="{249E978D-1F00-4B78-BBA0-AD5BCDA5F211}" srcId="{4C5F4FBB-A9FD-482F-B674-F6EB3C8A0165}" destId="{217E4D70-61B0-42AF-855A-EFBE34FB0089}" srcOrd="3" destOrd="0" parTransId="{2C567BE2-5187-4F6F-A88C-2E00E48919AA}" sibTransId="{081F8C54-9A37-4AC0-9282-AE91AC8B954D}"/>
    <dgm:cxn modelId="{9113E26E-0C4D-4856-A54C-B03CA503F129}" type="presOf" srcId="{9504147F-48E1-44C9-941E-A3A5A7949CB5}" destId="{C7FBBFC0-E520-4E6B-BF9A-16D40E31FB7D}" srcOrd="0" destOrd="0" presId="urn:microsoft.com/office/officeart/2005/8/layout/radial5"/>
    <dgm:cxn modelId="{890942D8-1E5E-4E1F-ADDB-6E11B75FC37D}" srcId="{0AC734F3-3666-443A-920D-B350D6D6382C}" destId="{4C5F4FBB-A9FD-482F-B674-F6EB3C8A0165}" srcOrd="0" destOrd="0" parTransId="{3D60500C-16A5-4DF4-B364-FB14D356E01E}" sibTransId="{23614A85-5CDC-40EA-BB82-8C69D3DEA901}"/>
    <dgm:cxn modelId="{F0FD5657-22C6-4E24-AB63-61F7F58AA790}" srcId="{0AC734F3-3666-443A-920D-B350D6D6382C}" destId="{028FD66D-37D8-4DF5-9303-60BF22C4F208}" srcOrd="1" destOrd="0" parTransId="{4D530345-3782-408A-81AD-51DA9BBDEE0B}" sibTransId="{1669710A-87C4-46E0-B097-46C93A9982D7}"/>
    <dgm:cxn modelId="{6144B085-F6C6-4961-9A7C-6F75AA37F83B}" type="presOf" srcId="{DAE3DAE6-6A0F-4064-9F27-0984F4E61E29}" destId="{CD7BA60D-8E9B-4BDD-90C8-9C0E10A4C4B4}" srcOrd="0" destOrd="0" presId="urn:microsoft.com/office/officeart/2005/8/layout/radial5"/>
    <dgm:cxn modelId="{35B8BE04-485B-49AB-9674-CA6ADD43973B}" type="presOf" srcId="{2C567BE2-5187-4F6F-A88C-2E00E48919AA}" destId="{65224221-5D92-4755-8602-205D236ABEFD}" srcOrd="0" destOrd="0" presId="urn:microsoft.com/office/officeart/2005/8/layout/radial5"/>
    <dgm:cxn modelId="{53F39D3F-8BEE-4392-83F8-49421D2A95CB}" srcId="{4C5F4FBB-A9FD-482F-B674-F6EB3C8A0165}" destId="{8802CD07-3BCB-4063-9B32-7A3D2299C427}" srcOrd="2" destOrd="0" parTransId="{DAE3DAE6-6A0F-4064-9F27-0984F4E61E29}" sibTransId="{F63A3F90-F16E-4343-852F-844FBE49ED19}"/>
    <dgm:cxn modelId="{4F9E4B3C-E24E-4C3F-AFCE-7033F49EE944}" type="presOf" srcId="{C71E53FC-3984-4926-B125-1757499A78F1}" destId="{32C9657A-C4E0-4DC4-BA8F-4E575FEDE9F2}" srcOrd="0" destOrd="0" presId="urn:microsoft.com/office/officeart/2005/8/layout/radial5"/>
    <dgm:cxn modelId="{D2257250-3AFE-4B4E-A6DB-760DFF9E4857}" type="presOf" srcId="{4C5F4FBB-A9FD-482F-B674-F6EB3C8A0165}" destId="{0813D16D-53F8-4A4A-99F6-A4E36BE25A85}" srcOrd="0" destOrd="0" presId="urn:microsoft.com/office/officeart/2005/8/layout/radial5"/>
    <dgm:cxn modelId="{2AB75635-EF9D-45FB-8B89-73739C42EB30}" type="presParOf" srcId="{E9A6B443-0270-4825-92F3-27634C05ACC8}" destId="{0813D16D-53F8-4A4A-99F6-A4E36BE25A85}" srcOrd="0" destOrd="0" presId="urn:microsoft.com/office/officeart/2005/8/layout/radial5"/>
    <dgm:cxn modelId="{F9D5A215-450C-4334-805D-0F1A7C73FE19}" type="presParOf" srcId="{E9A6B443-0270-4825-92F3-27634C05ACC8}" destId="{C7FBBFC0-E520-4E6B-BF9A-16D40E31FB7D}" srcOrd="1" destOrd="0" presId="urn:microsoft.com/office/officeart/2005/8/layout/radial5"/>
    <dgm:cxn modelId="{EC1894AD-3B18-463E-956C-B1F5AB3CD33F}" type="presParOf" srcId="{C7FBBFC0-E520-4E6B-BF9A-16D40E31FB7D}" destId="{1B95EFC6-53AD-418D-8137-DFF4B629117D}" srcOrd="0" destOrd="0" presId="urn:microsoft.com/office/officeart/2005/8/layout/radial5"/>
    <dgm:cxn modelId="{399B3669-38A2-42CF-8385-B113C3BE7AAC}" type="presParOf" srcId="{E9A6B443-0270-4825-92F3-27634C05ACC8}" destId="{3272752F-308E-421F-8633-E493DAC2C241}" srcOrd="2" destOrd="0" presId="urn:microsoft.com/office/officeart/2005/8/layout/radial5"/>
    <dgm:cxn modelId="{4DDAF76B-F988-42D1-8A42-4FBB3E341E88}" type="presParOf" srcId="{E9A6B443-0270-4825-92F3-27634C05ACC8}" destId="{32C9657A-C4E0-4DC4-BA8F-4E575FEDE9F2}" srcOrd="3" destOrd="0" presId="urn:microsoft.com/office/officeart/2005/8/layout/radial5"/>
    <dgm:cxn modelId="{A874635A-CD93-4496-8E7E-D7A6C9C3A896}" type="presParOf" srcId="{32C9657A-C4E0-4DC4-BA8F-4E575FEDE9F2}" destId="{22E8E97F-B538-41AC-9A39-EA502C808BE9}" srcOrd="0" destOrd="0" presId="urn:microsoft.com/office/officeart/2005/8/layout/radial5"/>
    <dgm:cxn modelId="{98863FAC-030B-463F-AF7D-B3D539972247}" type="presParOf" srcId="{E9A6B443-0270-4825-92F3-27634C05ACC8}" destId="{7175EC20-A3E4-4B2F-8991-700E1BA91386}" srcOrd="4" destOrd="0" presId="urn:microsoft.com/office/officeart/2005/8/layout/radial5"/>
    <dgm:cxn modelId="{42740339-B583-4445-BB98-EA14A7712FD8}" type="presParOf" srcId="{E9A6B443-0270-4825-92F3-27634C05ACC8}" destId="{CD7BA60D-8E9B-4BDD-90C8-9C0E10A4C4B4}" srcOrd="5" destOrd="0" presId="urn:microsoft.com/office/officeart/2005/8/layout/radial5"/>
    <dgm:cxn modelId="{B61D788F-FAB4-4449-8644-9D6382AC20CC}" type="presParOf" srcId="{CD7BA60D-8E9B-4BDD-90C8-9C0E10A4C4B4}" destId="{CB241340-0AB3-494C-A3AF-FCA5393CE8F6}" srcOrd="0" destOrd="0" presId="urn:microsoft.com/office/officeart/2005/8/layout/radial5"/>
    <dgm:cxn modelId="{D7D2540F-6404-43BE-9953-167786D21764}" type="presParOf" srcId="{E9A6B443-0270-4825-92F3-27634C05ACC8}" destId="{E2EAC01D-8FFB-4EA9-9477-401914A348F9}" srcOrd="6" destOrd="0" presId="urn:microsoft.com/office/officeart/2005/8/layout/radial5"/>
    <dgm:cxn modelId="{742D5BDF-ECF5-41A1-99A6-47B8839682A7}" type="presParOf" srcId="{E9A6B443-0270-4825-92F3-27634C05ACC8}" destId="{65224221-5D92-4755-8602-205D236ABEFD}" srcOrd="7" destOrd="0" presId="urn:microsoft.com/office/officeart/2005/8/layout/radial5"/>
    <dgm:cxn modelId="{E3620B05-CFA0-48BC-9C2C-A178B2C14552}" type="presParOf" srcId="{65224221-5D92-4755-8602-205D236ABEFD}" destId="{0906CEB3-D2DE-441F-82CE-2678E485C9C1}" srcOrd="0" destOrd="0" presId="urn:microsoft.com/office/officeart/2005/8/layout/radial5"/>
    <dgm:cxn modelId="{76F42A05-1255-4CD4-AAEF-DB3214A12696}" type="presParOf" srcId="{E9A6B443-0270-4825-92F3-27634C05ACC8}" destId="{C9DEEF6A-49C1-4DCB-B99A-1143BDE35E4F}" srcOrd="8" destOrd="0" presId="urn:microsoft.com/office/officeart/2005/8/layout/radial5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03736D4-874C-42CD-BE83-E250B2D5FE9B}" type="doc">
      <dgm:prSet loTypeId="urn:microsoft.com/office/officeart/2005/8/layout/hList6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97B85AFB-D9FC-44A7-BE27-28163797BF60}">
      <dgm:prSet phldrT="[Текст]" custT="1"/>
      <dgm:spPr/>
      <dgm:t>
        <a:bodyPr/>
        <a:lstStyle/>
        <a:p>
          <a:r>
            <a:rPr lang="ru-RU" sz="4000" b="1" dirty="0" smtClean="0">
              <a:solidFill>
                <a:schemeClr val="tx1"/>
              </a:solidFill>
            </a:rPr>
            <a:t>НОО  ОВЗ</a:t>
          </a:r>
          <a:endParaRPr lang="ru-RU" sz="4000" b="1" dirty="0">
            <a:solidFill>
              <a:schemeClr val="tx1"/>
            </a:solidFill>
          </a:endParaRPr>
        </a:p>
      </dgm:t>
    </dgm:pt>
    <dgm:pt modelId="{1A04E549-47B6-4A43-B931-281F05F73962}" type="parTrans" cxnId="{43687ADF-D781-4FF7-A90A-4727D11BCF4F}">
      <dgm:prSet/>
      <dgm:spPr/>
      <dgm:t>
        <a:bodyPr/>
        <a:lstStyle/>
        <a:p>
          <a:endParaRPr lang="ru-RU"/>
        </a:p>
      </dgm:t>
    </dgm:pt>
    <dgm:pt modelId="{2F36E230-534D-4166-8EA3-E38F7DC0DAAA}" type="sibTrans" cxnId="{43687ADF-D781-4FF7-A90A-4727D11BCF4F}">
      <dgm:prSet/>
      <dgm:spPr/>
      <dgm:t>
        <a:bodyPr/>
        <a:lstStyle/>
        <a:p>
          <a:endParaRPr lang="ru-RU"/>
        </a:p>
      </dgm:t>
    </dgm:pt>
    <dgm:pt modelId="{6F04F6FE-FC7D-44B7-820E-8827C0254D5F}">
      <dgm:prSet phldrT="[Текст]" custT="1"/>
      <dgm:spPr/>
      <dgm:t>
        <a:bodyPr/>
        <a:lstStyle/>
        <a:p>
          <a:pPr algn="ctr"/>
          <a:r>
            <a:rPr lang="ru-RU" sz="5400" dirty="0" smtClean="0">
              <a:solidFill>
                <a:schemeClr val="tx1"/>
              </a:solidFill>
            </a:rPr>
            <a:t>УО</a:t>
          </a:r>
        </a:p>
        <a:p>
          <a:pPr algn="l"/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легкой;</a:t>
          </a:r>
        </a:p>
        <a:p>
          <a:pPr algn="l"/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умеренной;</a:t>
          </a:r>
        </a:p>
        <a:p>
          <a:pPr algn="l"/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тяжелой;</a:t>
          </a:r>
        </a:p>
        <a:p>
          <a:pPr algn="l"/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глубокой умственной отсталостью;</a:t>
          </a:r>
        </a:p>
        <a:p>
          <a:pPr algn="l"/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тяжелыми и  множественными нарушениями развития.</a:t>
          </a:r>
          <a:endParaRPr lang="ru-RU" sz="1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C2A6CA4-3A0F-4368-8464-157A7E0153AC}" type="parTrans" cxnId="{DF6CA39A-5793-441F-A29C-AD85DED1CB03}">
      <dgm:prSet/>
      <dgm:spPr/>
      <dgm:t>
        <a:bodyPr/>
        <a:lstStyle/>
        <a:p>
          <a:endParaRPr lang="ru-RU"/>
        </a:p>
      </dgm:t>
    </dgm:pt>
    <dgm:pt modelId="{8BE721EC-43FD-40D9-A165-39FD0F2458DB}" type="sibTrans" cxnId="{DF6CA39A-5793-441F-A29C-AD85DED1CB03}">
      <dgm:prSet/>
      <dgm:spPr/>
      <dgm:t>
        <a:bodyPr/>
        <a:lstStyle/>
        <a:p>
          <a:endParaRPr lang="ru-RU"/>
        </a:p>
      </dgm:t>
    </dgm:pt>
    <dgm:pt modelId="{61EAA9F4-2C14-4B89-B58C-1B4810D4A149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Слепые</a:t>
          </a:r>
          <a:endParaRPr lang="ru-RU" sz="2000" b="1" dirty="0">
            <a:solidFill>
              <a:schemeClr val="tx1"/>
            </a:solidFill>
          </a:endParaRPr>
        </a:p>
      </dgm:t>
    </dgm:pt>
    <dgm:pt modelId="{779E9C40-EF7C-42C5-8B16-F7AA0F9CA00C}" type="parTrans" cxnId="{6A6C8070-E483-456E-AC8D-13CE5B0B0832}">
      <dgm:prSet/>
      <dgm:spPr/>
      <dgm:t>
        <a:bodyPr/>
        <a:lstStyle/>
        <a:p>
          <a:endParaRPr lang="ru-RU"/>
        </a:p>
      </dgm:t>
    </dgm:pt>
    <dgm:pt modelId="{535D65D7-37D4-465B-AE88-6144B146DB08}" type="sibTrans" cxnId="{6A6C8070-E483-456E-AC8D-13CE5B0B0832}">
      <dgm:prSet/>
      <dgm:spPr/>
      <dgm:t>
        <a:bodyPr/>
        <a:lstStyle/>
        <a:p>
          <a:endParaRPr lang="ru-RU"/>
        </a:p>
      </dgm:t>
    </dgm:pt>
    <dgm:pt modelId="{5CE80187-8FA4-4B5A-82C1-89171C98B818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Слабовидящие</a:t>
          </a:r>
          <a:endParaRPr lang="ru-RU" sz="2000" b="1" dirty="0">
            <a:solidFill>
              <a:schemeClr val="tx1"/>
            </a:solidFill>
          </a:endParaRPr>
        </a:p>
      </dgm:t>
    </dgm:pt>
    <dgm:pt modelId="{3139FC97-106B-4629-8B4E-36011E3B3E7F}" type="parTrans" cxnId="{6CB36B9A-F288-4AD0-B157-2462DDD39439}">
      <dgm:prSet/>
      <dgm:spPr/>
      <dgm:t>
        <a:bodyPr/>
        <a:lstStyle/>
        <a:p>
          <a:endParaRPr lang="ru-RU"/>
        </a:p>
      </dgm:t>
    </dgm:pt>
    <dgm:pt modelId="{8883D4EA-9ABA-49AC-9F6B-F5EA47C1B273}" type="sibTrans" cxnId="{6CB36B9A-F288-4AD0-B157-2462DDD39439}">
      <dgm:prSet/>
      <dgm:spPr/>
      <dgm:t>
        <a:bodyPr/>
        <a:lstStyle/>
        <a:p>
          <a:endParaRPr lang="ru-RU"/>
        </a:p>
      </dgm:t>
    </dgm:pt>
    <dgm:pt modelId="{21AFFF68-E886-4ECE-826B-F2D9B9C088CE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ТНР</a:t>
          </a:r>
          <a:endParaRPr lang="ru-RU" sz="2000" b="1" dirty="0">
            <a:solidFill>
              <a:schemeClr val="tx1"/>
            </a:solidFill>
          </a:endParaRPr>
        </a:p>
      </dgm:t>
    </dgm:pt>
    <dgm:pt modelId="{32CCF7E6-F227-4AFA-984C-CC356390B95E}" type="parTrans" cxnId="{98DC4FA3-A4F6-404D-B373-3F37FF71CBC1}">
      <dgm:prSet/>
      <dgm:spPr/>
      <dgm:t>
        <a:bodyPr/>
        <a:lstStyle/>
        <a:p>
          <a:endParaRPr lang="ru-RU"/>
        </a:p>
      </dgm:t>
    </dgm:pt>
    <dgm:pt modelId="{007C5D50-D82F-4177-9E2D-C999F9453BD4}" type="sibTrans" cxnId="{98DC4FA3-A4F6-404D-B373-3F37FF71CBC1}">
      <dgm:prSet/>
      <dgm:spPr/>
      <dgm:t>
        <a:bodyPr/>
        <a:lstStyle/>
        <a:p>
          <a:endParaRPr lang="ru-RU"/>
        </a:p>
      </dgm:t>
    </dgm:pt>
    <dgm:pt modelId="{3FC1DE6B-6AA2-4CBC-8B2A-858CD2323431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ОДА</a:t>
          </a:r>
          <a:endParaRPr lang="ru-RU" sz="2000" b="1" dirty="0">
            <a:solidFill>
              <a:schemeClr val="tx1"/>
            </a:solidFill>
          </a:endParaRPr>
        </a:p>
      </dgm:t>
    </dgm:pt>
    <dgm:pt modelId="{15AA2019-CDDF-4891-8A83-3F65A6336059}" type="parTrans" cxnId="{AD5BAAEC-236E-434F-810E-0361BFF9DA96}">
      <dgm:prSet/>
      <dgm:spPr/>
      <dgm:t>
        <a:bodyPr/>
        <a:lstStyle/>
        <a:p>
          <a:endParaRPr lang="ru-RU"/>
        </a:p>
      </dgm:t>
    </dgm:pt>
    <dgm:pt modelId="{C97D41F9-67F9-4D72-8D92-CCD6A7D88ED7}" type="sibTrans" cxnId="{AD5BAAEC-236E-434F-810E-0361BFF9DA96}">
      <dgm:prSet/>
      <dgm:spPr/>
      <dgm:t>
        <a:bodyPr/>
        <a:lstStyle/>
        <a:p>
          <a:endParaRPr lang="ru-RU"/>
        </a:p>
      </dgm:t>
    </dgm:pt>
    <dgm:pt modelId="{13917618-EE07-49EC-A332-82283F833DF8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ЗПР</a:t>
          </a:r>
          <a:endParaRPr lang="ru-RU" sz="2000" b="1" dirty="0">
            <a:solidFill>
              <a:schemeClr val="tx1"/>
            </a:solidFill>
          </a:endParaRPr>
        </a:p>
      </dgm:t>
    </dgm:pt>
    <dgm:pt modelId="{7DE61A77-902F-4190-9A5E-FBAA1F7F1CCF}" type="parTrans" cxnId="{DE46E713-7FB4-4F85-80B5-31355E451AC2}">
      <dgm:prSet/>
      <dgm:spPr/>
      <dgm:t>
        <a:bodyPr/>
        <a:lstStyle/>
        <a:p>
          <a:endParaRPr lang="ru-RU"/>
        </a:p>
      </dgm:t>
    </dgm:pt>
    <dgm:pt modelId="{27237710-875B-415F-9E8A-B0ADE3E14B37}" type="sibTrans" cxnId="{DE46E713-7FB4-4F85-80B5-31355E451AC2}">
      <dgm:prSet/>
      <dgm:spPr/>
      <dgm:t>
        <a:bodyPr/>
        <a:lstStyle/>
        <a:p>
          <a:endParaRPr lang="ru-RU"/>
        </a:p>
      </dgm:t>
    </dgm:pt>
    <dgm:pt modelId="{80FE6B20-7C80-4591-8739-07D5F93C1D18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РАС</a:t>
          </a:r>
          <a:endParaRPr lang="ru-RU" sz="2000" b="1" dirty="0">
            <a:solidFill>
              <a:schemeClr val="tx1"/>
            </a:solidFill>
          </a:endParaRPr>
        </a:p>
      </dgm:t>
    </dgm:pt>
    <dgm:pt modelId="{A336DA10-1F58-40A5-B1F6-906727F5DF25}" type="parTrans" cxnId="{A9B5955C-21D5-48FC-BA09-C3C0B84DD401}">
      <dgm:prSet/>
      <dgm:spPr/>
      <dgm:t>
        <a:bodyPr/>
        <a:lstStyle/>
        <a:p>
          <a:endParaRPr lang="ru-RU"/>
        </a:p>
      </dgm:t>
    </dgm:pt>
    <dgm:pt modelId="{35C9F558-B06C-4E09-8D50-08C66A0014A4}" type="sibTrans" cxnId="{A9B5955C-21D5-48FC-BA09-C3C0B84DD401}">
      <dgm:prSet/>
      <dgm:spPr/>
      <dgm:t>
        <a:bodyPr/>
        <a:lstStyle/>
        <a:p>
          <a:endParaRPr lang="ru-RU"/>
        </a:p>
      </dgm:t>
    </dgm:pt>
    <dgm:pt modelId="{04B252D4-B022-4AC6-ABBD-3F50CD245674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Слабослышащие</a:t>
          </a:r>
          <a:endParaRPr lang="ru-RU" sz="2000" b="1" dirty="0">
            <a:solidFill>
              <a:schemeClr val="tx1"/>
            </a:solidFill>
          </a:endParaRPr>
        </a:p>
      </dgm:t>
    </dgm:pt>
    <dgm:pt modelId="{A101C4F4-F52C-4EA4-AB37-E796B7C1133A}" type="sibTrans" cxnId="{098A16D1-EE1C-4EA3-9DF1-D1A5C0C7C365}">
      <dgm:prSet/>
      <dgm:spPr/>
      <dgm:t>
        <a:bodyPr/>
        <a:lstStyle/>
        <a:p>
          <a:endParaRPr lang="ru-RU"/>
        </a:p>
      </dgm:t>
    </dgm:pt>
    <dgm:pt modelId="{9F4E1A0D-F745-4314-AC8F-875F776F2B3E}" type="parTrans" cxnId="{098A16D1-EE1C-4EA3-9DF1-D1A5C0C7C365}">
      <dgm:prSet/>
      <dgm:spPr/>
      <dgm:t>
        <a:bodyPr/>
        <a:lstStyle/>
        <a:p>
          <a:endParaRPr lang="ru-RU"/>
        </a:p>
      </dgm:t>
    </dgm:pt>
    <dgm:pt modelId="{A13333B0-07AE-49DF-AFEF-B46994ACBE06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Глухие</a:t>
          </a:r>
          <a:endParaRPr lang="ru-RU" sz="2000" b="1" dirty="0">
            <a:solidFill>
              <a:schemeClr val="tx1"/>
            </a:solidFill>
          </a:endParaRPr>
        </a:p>
      </dgm:t>
    </dgm:pt>
    <dgm:pt modelId="{69EF87E6-AD3C-47AD-A397-4508FA9EED42}" type="sibTrans" cxnId="{A97EFF04-E824-4B6F-BD6F-3D988B546C7A}">
      <dgm:prSet/>
      <dgm:spPr/>
      <dgm:t>
        <a:bodyPr/>
        <a:lstStyle/>
        <a:p>
          <a:endParaRPr lang="ru-RU"/>
        </a:p>
      </dgm:t>
    </dgm:pt>
    <dgm:pt modelId="{7D38F678-F890-4F0C-9769-941B9BD0423D}" type="parTrans" cxnId="{A97EFF04-E824-4B6F-BD6F-3D988B546C7A}">
      <dgm:prSet/>
      <dgm:spPr/>
      <dgm:t>
        <a:bodyPr/>
        <a:lstStyle/>
        <a:p>
          <a:endParaRPr lang="ru-RU"/>
        </a:p>
      </dgm:t>
    </dgm:pt>
    <dgm:pt modelId="{F6CC01A3-FB6D-4657-9104-B80640E27D77}" type="pres">
      <dgm:prSet presAssocID="{903736D4-874C-42CD-BE83-E250B2D5FE9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2D6D88B-600E-4A86-B2FC-6265B66ACD20}" type="pres">
      <dgm:prSet presAssocID="{97B85AFB-D9FC-44A7-BE27-28163797BF60}" presName="node" presStyleLbl="node1" presStyleIdx="0" presStyleCnt="2" custLinFactNeighborX="23122" custLinFactNeighborY="-14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89ABAE-3DD3-47C8-9B92-8B4EBBA5793C}" type="pres">
      <dgm:prSet presAssocID="{2F36E230-534D-4166-8EA3-E38F7DC0DAAA}" presName="sibTrans" presStyleCnt="0"/>
      <dgm:spPr/>
    </dgm:pt>
    <dgm:pt modelId="{B90CAA11-ACC2-4B7D-A5E7-AED4347187AE}" type="pres">
      <dgm:prSet presAssocID="{6F04F6FE-FC7D-44B7-820E-8827C0254D5F}" presName="node" presStyleLbl="node1" presStyleIdx="1" presStyleCnt="2" custScaleX="84485" custScaleY="90727" custLinFactNeighborX="2111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E40D4D0-9222-4F36-9452-E92681845B1D}" type="presOf" srcId="{3FC1DE6B-6AA2-4CBC-8B2A-858CD2323431}" destId="{02D6D88B-600E-4A86-B2FC-6265B66ACD20}" srcOrd="0" destOrd="6" presId="urn:microsoft.com/office/officeart/2005/8/layout/hList6"/>
    <dgm:cxn modelId="{DF6CA39A-5793-441F-A29C-AD85DED1CB03}" srcId="{903736D4-874C-42CD-BE83-E250B2D5FE9B}" destId="{6F04F6FE-FC7D-44B7-820E-8827C0254D5F}" srcOrd="1" destOrd="0" parTransId="{5C2A6CA4-3A0F-4368-8464-157A7E0153AC}" sibTransId="{8BE721EC-43FD-40D9-A165-39FD0F2458DB}"/>
    <dgm:cxn modelId="{A97EFF04-E824-4B6F-BD6F-3D988B546C7A}" srcId="{97B85AFB-D9FC-44A7-BE27-28163797BF60}" destId="{A13333B0-07AE-49DF-AFEF-B46994ACBE06}" srcOrd="0" destOrd="0" parTransId="{7D38F678-F890-4F0C-9769-941B9BD0423D}" sibTransId="{69EF87E6-AD3C-47AD-A397-4508FA9EED42}"/>
    <dgm:cxn modelId="{AD5BAAEC-236E-434F-810E-0361BFF9DA96}" srcId="{97B85AFB-D9FC-44A7-BE27-28163797BF60}" destId="{3FC1DE6B-6AA2-4CBC-8B2A-858CD2323431}" srcOrd="5" destOrd="0" parTransId="{15AA2019-CDDF-4891-8A83-3F65A6336059}" sibTransId="{C97D41F9-67F9-4D72-8D92-CCD6A7D88ED7}"/>
    <dgm:cxn modelId="{30919E50-0EE5-47E8-ADCE-82AA90E282AB}" type="presOf" srcId="{903736D4-874C-42CD-BE83-E250B2D5FE9B}" destId="{F6CC01A3-FB6D-4657-9104-B80640E27D77}" srcOrd="0" destOrd="0" presId="urn:microsoft.com/office/officeart/2005/8/layout/hList6"/>
    <dgm:cxn modelId="{C70DD49D-61FD-4C9D-B5FA-B42CBD58638C}" type="presOf" srcId="{6F04F6FE-FC7D-44B7-820E-8827C0254D5F}" destId="{B90CAA11-ACC2-4B7D-A5E7-AED4347187AE}" srcOrd="0" destOrd="0" presId="urn:microsoft.com/office/officeart/2005/8/layout/hList6"/>
    <dgm:cxn modelId="{6A6C8070-E483-456E-AC8D-13CE5B0B0832}" srcId="{97B85AFB-D9FC-44A7-BE27-28163797BF60}" destId="{61EAA9F4-2C14-4B89-B58C-1B4810D4A149}" srcOrd="2" destOrd="0" parTransId="{779E9C40-EF7C-42C5-8B16-F7AA0F9CA00C}" sibTransId="{535D65D7-37D4-465B-AE88-6144B146DB08}"/>
    <dgm:cxn modelId="{DE4BF5D8-BE32-48E1-8CF0-194C56DE783F}" type="presOf" srcId="{21AFFF68-E886-4ECE-826B-F2D9B9C088CE}" destId="{02D6D88B-600E-4A86-B2FC-6265B66ACD20}" srcOrd="0" destOrd="5" presId="urn:microsoft.com/office/officeart/2005/8/layout/hList6"/>
    <dgm:cxn modelId="{2875CBBC-23D1-42CD-898F-F0305D2CAB92}" type="presOf" srcId="{04B252D4-B022-4AC6-ABBD-3F50CD245674}" destId="{02D6D88B-600E-4A86-B2FC-6265B66ACD20}" srcOrd="0" destOrd="2" presId="urn:microsoft.com/office/officeart/2005/8/layout/hList6"/>
    <dgm:cxn modelId="{7F42E2FE-0C62-4357-9A8E-ABCBD13339A9}" type="presOf" srcId="{97B85AFB-D9FC-44A7-BE27-28163797BF60}" destId="{02D6D88B-600E-4A86-B2FC-6265B66ACD20}" srcOrd="0" destOrd="0" presId="urn:microsoft.com/office/officeart/2005/8/layout/hList6"/>
    <dgm:cxn modelId="{AE1D327A-03ED-4BB4-BD04-BA10587FB936}" type="presOf" srcId="{61EAA9F4-2C14-4B89-B58C-1B4810D4A149}" destId="{02D6D88B-600E-4A86-B2FC-6265B66ACD20}" srcOrd="0" destOrd="3" presId="urn:microsoft.com/office/officeart/2005/8/layout/hList6"/>
    <dgm:cxn modelId="{6CB36B9A-F288-4AD0-B157-2462DDD39439}" srcId="{97B85AFB-D9FC-44A7-BE27-28163797BF60}" destId="{5CE80187-8FA4-4B5A-82C1-89171C98B818}" srcOrd="3" destOrd="0" parTransId="{3139FC97-106B-4629-8B4E-36011E3B3E7F}" sibTransId="{8883D4EA-9ABA-49AC-9F6B-F5EA47C1B273}"/>
    <dgm:cxn modelId="{098A16D1-EE1C-4EA3-9DF1-D1A5C0C7C365}" srcId="{97B85AFB-D9FC-44A7-BE27-28163797BF60}" destId="{04B252D4-B022-4AC6-ABBD-3F50CD245674}" srcOrd="1" destOrd="0" parTransId="{9F4E1A0D-F745-4314-AC8F-875F776F2B3E}" sibTransId="{A101C4F4-F52C-4EA4-AB37-E796B7C1133A}"/>
    <dgm:cxn modelId="{BC77B371-7EAC-4FD9-B302-BE22E4049548}" type="presOf" srcId="{80FE6B20-7C80-4591-8739-07D5F93C1D18}" destId="{02D6D88B-600E-4A86-B2FC-6265B66ACD20}" srcOrd="0" destOrd="8" presId="urn:microsoft.com/office/officeart/2005/8/layout/hList6"/>
    <dgm:cxn modelId="{A9B5955C-21D5-48FC-BA09-C3C0B84DD401}" srcId="{97B85AFB-D9FC-44A7-BE27-28163797BF60}" destId="{80FE6B20-7C80-4591-8739-07D5F93C1D18}" srcOrd="7" destOrd="0" parTransId="{A336DA10-1F58-40A5-B1F6-906727F5DF25}" sibTransId="{35C9F558-B06C-4E09-8D50-08C66A0014A4}"/>
    <dgm:cxn modelId="{9FC7015E-17CD-4FC8-BC3B-14C0FDDB4156}" type="presOf" srcId="{A13333B0-07AE-49DF-AFEF-B46994ACBE06}" destId="{02D6D88B-600E-4A86-B2FC-6265B66ACD20}" srcOrd="0" destOrd="1" presId="urn:microsoft.com/office/officeart/2005/8/layout/hList6"/>
    <dgm:cxn modelId="{7592A722-4B2F-410D-A1AE-CFFD344771AF}" type="presOf" srcId="{13917618-EE07-49EC-A332-82283F833DF8}" destId="{02D6D88B-600E-4A86-B2FC-6265B66ACD20}" srcOrd="0" destOrd="7" presId="urn:microsoft.com/office/officeart/2005/8/layout/hList6"/>
    <dgm:cxn modelId="{98DC4FA3-A4F6-404D-B373-3F37FF71CBC1}" srcId="{97B85AFB-D9FC-44A7-BE27-28163797BF60}" destId="{21AFFF68-E886-4ECE-826B-F2D9B9C088CE}" srcOrd="4" destOrd="0" parTransId="{32CCF7E6-F227-4AFA-984C-CC356390B95E}" sibTransId="{007C5D50-D82F-4177-9E2D-C999F9453BD4}"/>
    <dgm:cxn modelId="{DE46E713-7FB4-4F85-80B5-31355E451AC2}" srcId="{97B85AFB-D9FC-44A7-BE27-28163797BF60}" destId="{13917618-EE07-49EC-A332-82283F833DF8}" srcOrd="6" destOrd="0" parTransId="{7DE61A77-902F-4190-9A5E-FBAA1F7F1CCF}" sibTransId="{27237710-875B-415F-9E8A-B0ADE3E14B37}"/>
    <dgm:cxn modelId="{1E767089-59D8-4661-AC5D-120D687E6EA8}" type="presOf" srcId="{5CE80187-8FA4-4B5A-82C1-89171C98B818}" destId="{02D6D88B-600E-4A86-B2FC-6265B66ACD20}" srcOrd="0" destOrd="4" presId="urn:microsoft.com/office/officeart/2005/8/layout/hList6"/>
    <dgm:cxn modelId="{43687ADF-D781-4FF7-A90A-4727D11BCF4F}" srcId="{903736D4-874C-42CD-BE83-E250B2D5FE9B}" destId="{97B85AFB-D9FC-44A7-BE27-28163797BF60}" srcOrd="0" destOrd="0" parTransId="{1A04E549-47B6-4A43-B931-281F05F73962}" sibTransId="{2F36E230-534D-4166-8EA3-E38F7DC0DAAA}"/>
    <dgm:cxn modelId="{3E255927-8FD6-4858-914D-41717E53A351}" type="presParOf" srcId="{F6CC01A3-FB6D-4657-9104-B80640E27D77}" destId="{02D6D88B-600E-4A86-B2FC-6265B66ACD20}" srcOrd="0" destOrd="0" presId="urn:microsoft.com/office/officeart/2005/8/layout/hList6"/>
    <dgm:cxn modelId="{0EE40B0D-24D9-4728-B736-AE9A6810B2DE}" type="presParOf" srcId="{F6CC01A3-FB6D-4657-9104-B80640E27D77}" destId="{5389ABAE-3DD3-47C8-9B92-8B4EBBA5793C}" srcOrd="1" destOrd="0" presId="urn:microsoft.com/office/officeart/2005/8/layout/hList6"/>
    <dgm:cxn modelId="{7C0FA4FC-3E66-42CA-9090-B75A78039602}" type="presParOf" srcId="{F6CC01A3-FB6D-4657-9104-B80640E27D77}" destId="{B90CAA11-ACC2-4B7D-A5E7-AED4347187AE}" srcOrd="2" destOrd="0" presId="urn:microsoft.com/office/officeart/2005/8/layout/hList6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03568A2-4C62-482C-91DF-D5FEE26C4F33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2#3" csCatId="accent1" phldr="1"/>
      <dgm:spPr/>
      <dgm:t>
        <a:bodyPr/>
        <a:lstStyle/>
        <a:p>
          <a:endParaRPr lang="ru-RU"/>
        </a:p>
      </dgm:t>
    </dgm:pt>
    <dgm:pt modelId="{88849E24-90B9-4661-B180-13DDB1174256}">
      <dgm:prSet phldrT="[Текст]" custT="1"/>
      <dgm:spPr/>
      <dgm:t>
        <a:bodyPr/>
        <a:lstStyle/>
        <a:p>
          <a:r>
            <a:rPr lang="ru-RU" sz="2400" b="0" dirty="0" smtClean="0">
              <a:solidFill>
                <a:srgbClr val="002060"/>
              </a:solidFill>
              <a:latin typeface="Cambria" panose="02040503050406030204" pitchFamily="18" charset="0"/>
            </a:rPr>
            <a:t>Дети-инвалиды, инвалиды</a:t>
          </a:r>
          <a:endParaRPr lang="ru-RU" sz="2400" b="0" dirty="0">
            <a:solidFill>
              <a:srgbClr val="002060"/>
            </a:solidFill>
            <a:latin typeface="Cambria" panose="02040503050406030204" pitchFamily="18" charset="0"/>
          </a:endParaRPr>
        </a:p>
      </dgm:t>
    </dgm:pt>
    <dgm:pt modelId="{4685040B-8443-468A-AC61-3E677C3A8958}" type="parTrans" cxnId="{67DFA6CE-253F-4BAF-9117-53B7253EF1C3}">
      <dgm:prSet/>
      <dgm:spPr/>
      <dgm:t>
        <a:bodyPr/>
        <a:lstStyle/>
        <a:p>
          <a:endParaRPr lang="ru-RU" b="1">
            <a:latin typeface="Cambria" panose="02040503050406030204" pitchFamily="18" charset="0"/>
          </a:endParaRPr>
        </a:p>
      </dgm:t>
    </dgm:pt>
    <dgm:pt modelId="{1CBA0271-20FF-4B6F-A02C-8193400D5FC2}" type="sibTrans" cxnId="{67DFA6CE-253F-4BAF-9117-53B7253EF1C3}">
      <dgm:prSet/>
      <dgm:spPr/>
      <dgm:t>
        <a:bodyPr/>
        <a:lstStyle/>
        <a:p>
          <a:endParaRPr lang="ru-RU" b="1">
            <a:latin typeface="Cambria" panose="02040503050406030204" pitchFamily="18" charset="0"/>
          </a:endParaRPr>
        </a:p>
      </dgm:t>
    </dgm:pt>
    <dgm:pt modelId="{A195C957-FFE2-4F0E-A417-BFD9954ADB35}">
      <dgm:prSet phldrT="[Текст]" custT="1"/>
      <dgm:spPr/>
      <dgm:t>
        <a:bodyPr/>
        <a:lstStyle/>
        <a:p>
          <a:r>
            <a:rPr lang="ru-RU" sz="2400" b="0" dirty="0" smtClean="0">
              <a:solidFill>
                <a:srgbClr val="002060"/>
              </a:solidFill>
              <a:latin typeface="Cambria" panose="02040503050406030204" pitchFamily="18" charset="0"/>
            </a:rPr>
            <a:t>Обучающиеся с ограниченными возможностями здоровья</a:t>
          </a:r>
          <a:endParaRPr lang="ru-RU" sz="2400" b="0" dirty="0">
            <a:solidFill>
              <a:srgbClr val="002060"/>
            </a:solidFill>
            <a:latin typeface="Cambria" panose="02040503050406030204" pitchFamily="18" charset="0"/>
          </a:endParaRPr>
        </a:p>
      </dgm:t>
    </dgm:pt>
    <dgm:pt modelId="{63A60619-3282-4C1A-9586-2099FCFEB89B}" type="parTrans" cxnId="{713D5232-6C23-4645-B1A1-3423F44585CD}">
      <dgm:prSet/>
      <dgm:spPr/>
      <dgm:t>
        <a:bodyPr/>
        <a:lstStyle/>
        <a:p>
          <a:endParaRPr lang="ru-RU" b="1">
            <a:latin typeface="Cambria" panose="02040503050406030204" pitchFamily="18" charset="0"/>
          </a:endParaRPr>
        </a:p>
      </dgm:t>
    </dgm:pt>
    <dgm:pt modelId="{4EAD19ED-590C-48FB-8413-291732EE5EEE}" type="sibTrans" cxnId="{713D5232-6C23-4645-B1A1-3423F44585CD}">
      <dgm:prSet/>
      <dgm:spPr/>
      <dgm:t>
        <a:bodyPr/>
        <a:lstStyle/>
        <a:p>
          <a:endParaRPr lang="ru-RU" b="1">
            <a:latin typeface="Cambria" panose="02040503050406030204" pitchFamily="18" charset="0"/>
          </a:endParaRPr>
        </a:p>
      </dgm:t>
    </dgm:pt>
    <dgm:pt modelId="{F1F4F165-4FE6-4AFD-B0FC-A8118ABDAFD9}" type="pres">
      <dgm:prSet presAssocID="{003568A2-4C62-482C-91DF-D5FEE26C4F3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850B6A43-B76C-4DDD-9FC6-1FD5019E69C8}" type="pres">
      <dgm:prSet presAssocID="{003568A2-4C62-482C-91DF-D5FEE26C4F33}" presName="Name1" presStyleCnt="0"/>
      <dgm:spPr/>
      <dgm:t>
        <a:bodyPr/>
        <a:lstStyle/>
        <a:p>
          <a:endParaRPr lang="ru-RU"/>
        </a:p>
      </dgm:t>
    </dgm:pt>
    <dgm:pt modelId="{9FA73FEB-B604-488F-8021-C96BF23ED63F}" type="pres">
      <dgm:prSet presAssocID="{003568A2-4C62-482C-91DF-D5FEE26C4F33}" presName="cycle" presStyleCnt="0"/>
      <dgm:spPr/>
      <dgm:t>
        <a:bodyPr/>
        <a:lstStyle/>
        <a:p>
          <a:endParaRPr lang="ru-RU"/>
        </a:p>
      </dgm:t>
    </dgm:pt>
    <dgm:pt modelId="{8CF0D7D4-B320-4ED9-BAFA-111DC5F1E577}" type="pres">
      <dgm:prSet presAssocID="{003568A2-4C62-482C-91DF-D5FEE26C4F33}" presName="srcNode" presStyleLbl="node1" presStyleIdx="0" presStyleCnt="2"/>
      <dgm:spPr/>
      <dgm:t>
        <a:bodyPr/>
        <a:lstStyle/>
        <a:p>
          <a:endParaRPr lang="ru-RU"/>
        </a:p>
      </dgm:t>
    </dgm:pt>
    <dgm:pt modelId="{67410213-0818-419F-A497-FE100A6ED52A}" type="pres">
      <dgm:prSet presAssocID="{003568A2-4C62-482C-91DF-D5FEE26C4F33}" presName="conn" presStyleLbl="parChTrans1D2" presStyleIdx="0" presStyleCnt="1"/>
      <dgm:spPr/>
      <dgm:t>
        <a:bodyPr/>
        <a:lstStyle/>
        <a:p>
          <a:endParaRPr lang="ru-RU"/>
        </a:p>
      </dgm:t>
    </dgm:pt>
    <dgm:pt modelId="{A45E7509-8805-43F0-99AC-4301D8E5A8F6}" type="pres">
      <dgm:prSet presAssocID="{003568A2-4C62-482C-91DF-D5FEE26C4F33}" presName="extraNode" presStyleLbl="node1" presStyleIdx="0" presStyleCnt="2"/>
      <dgm:spPr/>
      <dgm:t>
        <a:bodyPr/>
        <a:lstStyle/>
        <a:p>
          <a:endParaRPr lang="ru-RU"/>
        </a:p>
      </dgm:t>
    </dgm:pt>
    <dgm:pt modelId="{72589A8F-6754-492E-876A-DF7C1C99F455}" type="pres">
      <dgm:prSet presAssocID="{003568A2-4C62-482C-91DF-D5FEE26C4F33}" presName="dstNode" presStyleLbl="node1" presStyleIdx="0" presStyleCnt="2"/>
      <dgm:spPr/>
      <dgm:t>
        <a:bodyPr/>
        <a:lstStyle/>
        <a:p>
          <a:endParaRPr lang="ru-RU"/>
        </a:p>
      </dgm:t>
    </dgm:pt>
    <dgm:pt modelId="{94573F4E-5BE2-47F6-AC46-1A7CDA10ACF6}" type="pres">
      <dgm:prSet presAssocID="{88849E24-90B9-4661-B180-13DDB1174256}" presName="text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D04CF7-0E26-483A-A7D0-9D6D3CB5CDB6}" type="pres">
      <dgm:prSet presAssocID="{88849E24-90B9-4661-B180-13DDB1174256}" presName="accent_1" presStyleCnt="0"/>
      <dgm:spPr/>
      <dgm:t>
        <a:bodyPr/>
        <a:lstStyle/>
        <a:p>
          <a:endParaRPr lang="ru-RU"/>
        </a:p>
      </dgm:t>
    </dgm:pt>
    <dgm:pt modelId="{16E9F19C-3D3C-4C7A-841A-EB0BEB6372FD}" type="pres">
      <dgm:prSet presAssocID="{88849E24-90B9-4661-B180-13DDB1174256}" presName="accentRepeatNode" presStyleLbl="solidFgAcc1" presStyleIdx="0" presStyleCnt="2"/>
      <dgm:spPr/>
      <dgm:t>
        <a:bodyPr/>
        <a:lstStyle/>
        <a:p>
          <a:endParaRPr lang="ru-RU"/>
        </a:p>
      </dgm:t>
    </dgm:pt>
    <dgm:pt modelId="{75DBBC3D-6B80-4551-A120-80FF74FDDE4F}" type="pres">
      <dgm:prSet presAssocID="{A195C957-FFE2-4F0E-A417-BFD9954ADB35}" presName="text_2" presStyleLbl="node1" presStyleIdx="1" presStyleCnt="2" custLinFactNeighborX="472" custLinFactNeighborY="-163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22ECB9-FCAF-4CD6-96E4-7A5EFCC37B4B}" type="pres">
      <dgm:prSet presAssocID="{A195C957-FFE2-4F0E-A417-BFD9954ADB35}" presName="accent_2" presStyleCnt="0"/>
      <dgm:spPr/>
      <dgm:t>
        <a:bodyPr/>
        <a:lstStyle/>
        <a:p>
          <a:endParaRPr lang="ru-RU"/>
        </a:p>
      </dgm:t>
    </dgm:pt>
    <dgm:pt modelId="{883150E6-D5E3-4DC8-A496-9F21FC2ADC69}" type="pres">
      <dgm:prSet presAssocID="{A195C957-FFE2-4F0E-A417-BFD9954ADB35}" presName="accentRepeatNode" presStyleLbl="solidFgAcc1" presStyleIdx="1" presStyleCnt="2" custLinFactNeighborX="-2824" custLinFactNeighborY="-19777"/>
      <dgm:spPr/>
      <dgm:t>
        <a:bodyPr/>
        <a:lstStyle/>
        <a:p>
          <a:endParaRPr lang="ru-RU"/>
        </a:p>
      </dgm:t>
    </dgm:pt>
  </dgm:ptLst>
  <dgm:cxnLst>
    <dgm:cxn modelId="{318C2C34-E4D6-43AE-825A-9010BC00F1A0}" type="presOf" srcId="{88849E24-90B9-4661-B180-13DDB1174256}" destId="{94573F4E-5BE2-47F6-AC46-1A7CDA10ACF6}" srcOrd="0" destOrd="0" presId="urn:microsoft.com/office/officeart/2008/layout/VerticalCurvedList"/>
    <dgm:cxn modelId="{713D5232-6C23-4645-B1A1-3423F44585CD}" srcId="{003568A2-4C62-482C-91DF-D5FEE26C4F33}" destId="{A195C957-FFE2-4F0E-A417-BFD9954ADB35}" srcOrd="1" destOrd="0" parTransId="{63A60619-3282-4C1A-9586-2099FCFEB89B}" sibTransId="{4EAD19ED-590C-48FB-8413-291732EE5EEE}"/>
    <dgm:cxn modelId="{84E65B81-9A86-48D9-8F09-13B7CA5EC5CC}" type="presOf" srcId="{003568A2-4C62-482C-91DF-D5FEE26C4F33}" destId="{F1F4F165-4FE6-4AFD-B0FC-A8118ABDAFD9}" srcOrd="0" destOrd="0" presId="urn:microsoft.com/office/officeart/2008/layout/VerticalCurvedList"/>
    <dgm:cxn modelId="{82367383-ADEA-4F9B-B657-3BCAE9054A25}" type="presOf" srcId="{A195C957-FFE2-4F0E-A417-BFD9954ADB35}" destId="{75DBBC3D-6B80-4551-A120-80FF74FDDE4F}" srcOrd="0" destOrd="0" presId="urn:microsoft.com/office/officeart/2008/layout/VerticalCurvedList"/>
    <dgm:cxn modelId="{70084966-680B-4426-B356-EAD7665396F8}" type="presOf" srcId="{1CBA0271-20FF-4B6F-A02C-8193400D5FC2}" destId="{67410213-0818-419F-A497-FE100A6ED52A}" srcOrd="0" destOrd="0" presId="urn:microsoft.com/office/officeart/2008/layout/VerticalCurvedList"/>
    <dgm:cxn modelId="{67DFA6CE-253F-4BAF-9117-53B7253EF1C3}" srcId="{003568A2-4C62-482C-91DF-D5FEE26C4F33}" destId="{88849E24-90B9-4661-B180-13DDB1174256}" srcOrd="0" destOrd="0" parTransId="{4685040B-8443-468A-AC61-3E677C3A8958}" sibTransId="{1CBA0271-20FF-4B6F-A02C-8193400D5FC2}"/>
    <dgm:cxn modelId="{F8EC56DF-E37C-4B79-B1FE-5444472009EB}" type="presParOf" srcId="{F1F4F165-4FE6-4AFD-B0FC-A8118ABDAFD9}" destId="{850B6A43-B76C-4DDD-9FC6-1FD5019E69C8}" srcOrd="0" destOrd="0" presId="urn:microsoft.com/office/officeart/2008/layout/VerticalCurvedList"/>
    <dgm:cxn modelId="{EF9196CA-D2B3-46B5-A53B-F4006AB4659B}" type="presParOf" srcId="{850B6A43-B76C-4DDD-9FC6-1FD5019E69C8}" destId="{9FA73FEB-B604-488F-8021-C96BF23ED63F}" srcOrd="0" destOrd="0" presId="urn:microsoft.com/office/officeart/2008/layout/VerticalCurvedList"/>
    <dgm:cxn modelId="{4A891F4E-0062-44C0-8694-20E93C421A32}" type="presParOf" srcId="{9FA73FEB-B604-488F-8021-C96BF23ED63F}" destId="{8CF0D7D4-B320-4ED9-BAFA-111DC5F1E577}" srcOrd="0" destOrd="0" presId="urn:microsoft.com/office/officeart/2008/layout/VerticalCurvedList"/>
    <dgm:cxn modelId="{896B64BC-4895-4626-8133-C4375BE4C1DB}" type="presParOf" srcId="{9FA73FEB-B604-488F-8021-C96BF23ED63F}" destId="{67410213-0818-419F-A497-FE100A6ED52A}" srcOrd="1" destOrd="0" presId="urn:microsoft.com/office/officeart/2008/layout/VerticalCurvedList"/>
    <dgm:cxn modelId="{16097D66-6F85-4ACD-9A1E-9954CBCF9E57}" type="presParOf" srcId="{9FA73FEB-B604-488F-8021-C96BF23ED63F}" destId="{A45E7509-8805-43F0-99AC-4301D8E5A8F6}" srcOrd="2" destOrd="0" presId="urn:microsoft.com/office/officeart/2008/layout/VerticalCurvedList"/>
    <dgm:cxn modelId="{C0972E9B-0DFB-45C9-923C-5431923FC081}" type="presParOf" srcId="{9FA73FEB-B604-488F-8021-C96BF23ED63F}" destId="{72589A8F-6754-492E-876A-DF7C1C99F455}" srcOrd="3" destOrd="0" presId="urn:microsoft.com/office/officeart/2008/layout/VerticalCurvedList"/>
    <dgm:cxn modelId="{29C8E306-2AAD-477C-8BDE-71BEDCE4628A}" type="presParOf" srcId="{850B6A43-B76C-4DDD-9FC6-1FD5019E69C8}" destId="{94573F4E-5BE2-47F6-AC46-1A7CDA10ACF6}" srcOrd="1" destOrd="0" presId="urn:microsoft.com/office/officeart/2008/layout/VerticalCurvedList"/>
    <dgm:cxn modelId="{A88DC9CB-38E5-40B5-9F8D-3F539376BAD4}" type="presParOf" srcId="{850B6A43-B76C-4DDD-9FC6-1FD5019E69C8}" destId="{B9D04CF7-0E26-483A-A7D0-9D6D3CB5CDB6}" srcOrd="2" destOrd="0" presId="urn:microsoft.com/office/officeart/2008/layout/VerticalCurvedList"/>
    <dgm:cxn modelId="{A81B48CE-4E8C-4DEB-B92A-0ECE8791B4E4}" type="presParOf" srcId="{B9D04CF7-0E26-483A-A7D0-9D6D3CB5CDB6}" destId="{16E9F19C-3D3C-4C7A-841A-EB0BEB6372FD}" srcOrd="0" destOrd="0" presId="urn:microsoft.com/office/officeart/2008/layout/VerticalCurvedList"/>
    <dgm:cxn modelId="{292D745F-BE35-46BD-BFED-D0EDA8F32C66}" type="presParOf" srcId="{850B6A43-B76C-4DDD-9FC6-1FD5019E69C8}" destId="{75DBBC3D-6B80-4551-A120-80FF74FDDE4F}" srcOrd="3" destOrd="0" presId="urn:microsoft.com/office/officeart/2008/layout/VerticalCurvedList"/>
    <dgm:cxn modelId="{B065891E-43B9-4C4C-A892-1319B7DD648C}" type="presParOf" srcId="{850B6A43-B76C-4DDD-9FC6-1FD5019E69C8}" destId="{7A22ECB9-FCAF-4CD6-96E4-7A5EFCC37B4B}" srcOrd="4" destOrd="0" presId="urn:microsoft.com/office/officeart/2008/layout/VerticalCurvedList"/>
    <dgm:cxn modelId="{64ADCF46-37DC-4FFA-BD85-B11B85251ED2}" type="presParOf" srcId="{7A22ECB9-FCAF-4CD6-96E4-7A5EFCC37B4B}" destId="{883150E6-D5E3-4DC8-A496-9F21FC2ADC69}" srcOrd="0" destOrd="0" presId="urn:microsoft.com/office/officeart/2008/layout/VerticalCurvedList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03568A2-4C62-482C-91DF-D5FEE26C4F33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2#6" csCatId="accent1" phldr="1"/>
      <dgm:spPr/>
      <dgm:t>
        <a:bodyPr/>
        <a:lstStyle/>
        <a:p>
          <a:endParaRPr lang="ru-RU"/>
        </a:p>
      </dgm:t>
    </dgm:pt>
    <dgm:pt modelId="{88849E24-90B9-4661-B180-13DDB1174256}">
      <dgm:prSet phldrT="[Текст]" custT="1"/>
      <dgm:spPr/>
      <dgm:t>
        <a:bodyPr/>
        <a:lstStyle/>
        <a:p>
          <a:r>
            <a:rPr lang="ru-RU" sz="2400" b="0" dirty="0" smtClean="0">
              <a:solidFill>
                <a:srgbClr val="002060"/>
              </a:solidFill>
              <a:latin typeface="Cambria" panose="02040503050406030204" pitchFamily="18" charset="0"/>
            </a:rPr>
            <a:t>Обучающиеся в медицинских организациях</a:t>
          </a:r>
        </a:p>
      </dgm:t>
    </dgm:pt>
    <dgm:pt modelId="{4685040B-8443-468A-AC61-3E677C3A8958}" type="parTrans" cxnId="{67DFA6CE-253F-4BAF-9117-53B7253EF1C3}">
      <dgm:prSet/>
      <dgm:spPr/>
      <dgm:t>
        <a:bodyPr/>
        <a:lstStyle/>
        <a:p>
          <a:endParaRPr lang="ru-RU" b="1">
            <a:latin typeface="Cambria" panose="02040503050406030204" pitchFamily="18" charset="0"/>
          </a:endParaRPr>
        </a:p>
      </dgm:t>
    </dgm:pt>
    <dgm:pt modelId="{1CBA0271-20FF-4B6F-A02C-8193400D5FC2}" type="sibTrans" cxnId="{67DFA6CE-253F-4BAF-9117-53B7253EF1C3}">
      <dgm:prSet/>
      <dgm:spPr/>
      <dgm:t>
        <a:bodyPr/>
        <a:lstStyle/>
        <a:p>
          <a:endParaRPr lang="ru-RU" b="1">
            <a:latin typeface="Cambria" panose="02040503050406030204" pitchFamily="18" charset="0"/>
          </a:endParaRPr>
        </a:p>
      </dgm:t>
    </dgm:pt>
    <dgm:pt modelId="{A195C957-FFE2-4F0E-A417-BFD9954ADB35}">
      <dgm:prSet phldrT="[Текст]" custT="1"/>
      <dgm:spPr/>
      <dgm:t>
        <a:bodyPr/>
        <a:lstStyle/>
        <a:p>
          <a:endParaRPr lang="ru-RU" sz="2400" b="0" dirty="0" smtClean="0">
            <a:solidFill>
              <a:srgbClr val="002060"/>
            </a:solidFill>
            <a:latin typeface="Cambria" panose="02040503050406030204" pitchFamily="18" charset="0"/>
          </a:endParaRPr>
        </a:p>
        <a:p>
          <a:r>
            <a:rPr lang="ru-RU" sz="2400" b="0" dirty="0" smtClean="0">
              <a:solidFill>
                <a:srgbClr val="002060"/>
              </a:solidFill>
              <a:latin typeface="Cambria" panose="02040503050406030204" pitchFamily="18" charset="0"/>
            </a:rPr>
            <a:t>Обучающиеся на дому</a:t>
          </a:r>
        </a:p>
        <a:p>
          <a:endParaRPr lang="ru-RU" sz="1800" b="0" dirty="0" smtClean="0">
            <a:solidFill>
              <a:srgbClr val="002060"/>
            </a:solidFill>
            <a:latin typeface="Cambria" panose="02040503050406030204" pitchFamily="18" charset="0"/>
          </a:endParaRPr>
        </a:p>
      </dgm:t>
    </dgm:pt>
    <dgm:pt modelId="{63A60619-3282-4C1A-9586-2099FCFEB89B}" type="parTrans" cxnId="{713D5232-6C23-4645-B1A1-3423F44585CD}">
      <dgm:prSet/>
      <dgm:spPr/>
      <dgm:t>
        <a:bodyPr/>
        <a:lstStyle/>
        <a:p>
          <a:endParaRPr lang="ru-RU" b="1">
            <a:latin typeface="Cambria" panose="02040503050406030204" pitchFamily="18" charset="0"/>
          </a:endParaRPr>
        </a:p>
      </dgm:t>
    </dgm:pt>
    <dgm:pt modelId="{4EAD19ED-590C-48FB-8413-291732EE5EEE}" type="sibTrans" cxnId="{713D5232-6C23-4645-B1A1-3423F44585CD}">
      <dgm:prSet/>
      <dgm:spPr/>
      <dgm:t>
        <a:bodyPr/>
        <a:lstStyle/>
        <a:p>
          <a:endParaRPr lang="ru-RU" b="1">
            <a:latin typeface="Cambria" panose="02040503050406030204" pitchFamily="18" charset="0"/>
          </a:endParaRPr>
        </a:p>
      </dgm:t>
    </dgm:pt>
    <dgm:pt modelId="{F1F4F165-4FE6-4AFD-B0FC-A8118ABDAFD9}" type="pres">
      <dgm:prSet presAssocID="{003568A2-4C62-482C-91DF-D5FEE26C4F3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850B6A43-B76C-4DDD-9FC6-1FD5019E69C8}" type="pres">
      <dgm:prSet presAssocID="{003568A2-4C62-482C-91DF-D5FEE26C4F33}" presName="Name1" presStyleCnt="0"/>
      <dgm:spPr/>
      <dgm:t>
        <a:bodyPr/>
        <a:lstStyle/>
        <a:p>
          <a:endParaRPr lang="ru-RU"/>
        </a:p>
      </dgm:t>
    </dgm:pt>
    <dgm:pt modelId="{9FA73FEB-B604-488F-8021-C96BF23ED63F}" type="pres">
      <dgm:prSet presAssocID="{003568A2-4C62-482C-91DF-D5FEE26C4F33}" presName="cycle" presStyleCnt="0"/>
      <dgm:spPr/>
      <dgm:t>
        <a:bodyPr/>
        <a:lstStyle/>
        <a:p>
          <a:endParaRPr lang="ru-RU"/>
        </a:p>
      </dgm:t>
    </dgm:pt>
    <dgm:pt modelId="{8CF0D7D4-B320-4ED9-BAFA-111DC5F1E577}" type="pres">
      <dgm:prSet presAssocID="{003568A2-4C62-482C-91DF-D5FEE26C4F33}" presName="srcNode" presStyleLbl="node1" presStyleIdx="0" presStyleCnt="2"/>
      <dgm:spPr/>
      <dgm:t>
        <a:bodyPr/>
        <a:lstStyle/>
        <a:p>
          <a:endParaRPr lang="ru-RU"/>
        </a:p>
      </dgm:t>
    </dgm:pt>
    <dgm:pt modelId="{67410213-0818-419F-A497-FE100A6ED52A}" type="pres">
      <dgm:prSet presAssocID="{003568A2-4C62-482C-91DF-D5FEE26C4F33}" presName="conn" presStyleLbl="parChTrans1D2" presStyleIdx="0" presStyleCnt="1"/>
      <dgm:spPr/>
      <dgm:t>
        <a:bodyPr/>
        <a:lstStyle/>
        <a:p>
          <a:endParaRPr lang="ru-RU"/>
        </a:p>
      </dgm:t>
    </dgm:pt>
    <dgm:pt modelId="{A45E7509-8805-43F0-99AC-4301D8E5A8F6}" type="pres">
      <dgm:prSet presAssocID="{003568A2-4C62-482C-91DF-D5FEE26C4F33}" presName="extraNode" presStyleLbl="node1" presStyleIdx="0" presStyleCnt="2"/>
      <dgm:spPr/>
      <dgm:t>
        <a:bodyPr/>
        <a:lstStyle/>
        <a:p>
          <a:endParaRPr lang="ru-RU"/>
        </a:p>
      </dgm:t>
    </dgm:pt>
    <dgm:pt modelId="{72589A8F-6754-492E-876A-DF7C1C99F455}" type="pres">
      <dgm:prSet presAssocID="{003568A2-4C62-482C-91DF-D5FEE26C4F33}" presName="dstNode" presStyleLbl="node1" presStyleIdx="0" presStyleCnt="2"/>
      <dgm:spPr/>
      <dgm:t>
        <a:bodyPr/>
        <a:lstStyle/>
        <a:p>
          <a:endParaRPr lang="ru-RU"/>
        </a:p>
      </dgm:t>
    </dgm:pt>
    <dgm:pt modelId="{94573F4E-5BE2-47F6-AC46-1A7CDA10ACF6}" type="pres">
      <dgm:prSet presAssocID="{88849E24-90B9-4661-B180-13DDB1174256}" presName="text_1" presStyleLbl="node1" presStyleIdx="0" presStyleCnt="2" custScaleX="101026" custLinFactNeighborX="-270" custLinFactNeighborY="-48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D04CF7-0E26-483A-A7D0-9D6D3CB5CDB6}" type="pres">
      <dgm:prSet presAssocID="{88849E24-90B9-4661-B180-13DDB1174256}" presName="accent_1" presStyleCnt="0"/>
      <dgm:spPr/>
      <dgm:t>
        <a:bodyPr/>
        <a:lstStyle/>
        <a:p>
          <a:endParaRPr lang="ru-RU"/>
        </a:p>
      </dgm:t>
    </dgm:pt>
    <dgm:pt modelId="{16E9F19C-3D3C-4C7A-841A-EB0BEB6372FD}" type="pres">
      <dgm:prSet presAssocID="{88849E24-90B9-4661-B180-13DDB1174256}" presName="accentRepeatNode" presStyleLbl="solidFgAcc1" presStyleIdx="0" presStyleCnt="2"/>
      <dgm:spPr/>
      <dgm:t>
        <a:bodyPr/>
        <a:lstStyle/>
        <a:p>
          <a:endParaRPr lang="ru-RU"/>
        </a:p>
      </dgm:t>
    </dgm:pt>
    <dgm:pt modelId="{75DBBC3D-6B80-4551-A120-80FF74FDDE4F}" type="pres">
      <dgm:prSet presAssocID="{A195C957-FFE2-4F0E-A417-BFD9954ADB35}" presName="text_2" presStyleLbl="node1" presStyleIdx="1" presStyleCnt="2" custScaleX="100349" custScaleY="90111" custLinFactNeighborX="161" custLinFactNeighborY="-283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22ECB9-FCAF-4CD6-96E4-7A5EFCC37B4B}" type="pres">
      <dgm:prSet presAssocID="{A195C957-FFE2-4F0E-A417-BFD9954ADB35}" presName="accent_2" presStyleCnt="0"/>
      <dgm:spPr/>
      <dgm:t>
        <a:bodyPr/>
        <a:lstStyle/>
        <a:p>
          <a:endParaRPr lang="ru-RU"/>
        </a:p>
      </dgm:t>
    </dgm:pt>
    <dgm:pt modelId="{883150E6-D5E3-4DC8-A496-9F21FC2ADC69}" type="pres">
      <dgm:prSet presAssocID="{A195C957-FFE2-4F0E-A417-BFD9954ADB35}" presName="accentRepeatNode" presStyleLbl="solidFgAcc1" presStyleIdx="1" presStyleCnt="2" custLinFactNeighborX="-1944" custLinFactNeighborY="-12734"/>
      <dgm:spPr/>
      <dgm:t>
        <a:bodyPr/>
        <a:lstStyle/>
        <a:p>
          <a:endParaRPr lang="ru-RU"/>
        </a:p>
      </dgm:t>
    </dgm:pt>
  </dgm:ptLst>
  <dgm:cxnLst>
    <dgm:cxn modelId="{0AB9580A-4926-4708-8515-A5BBF445AF02}" type="presOf" srcId="{1CBA0271-20FF-4B6F-A02C-8193400D5FC2}" destId="{67410213-0818-419F-A497-FE100A6ED52A}" srcOrd="0" destOrd="0" presId="urn:microsoft.com/office/officeart/2008/layout/VerticalCurvedList"/>
    <dgm:cxn modelId="{1BB86B7E-44D3-4C47-B75F-80C0CBCDDE8D}" type="presOf" srcId="{88849E24-90B9-4661-B180-13DDB1174256}" destId="{94573F4E-5BE2-47F6-AC46-1A7CDA10ACF6}" srcOrd="0" destOrd="0" presId="urn:microsoft.com/office/officeart/2008/layout/VerticalCurvedList"/>
    <dgm:cxn modelId="{80DB3FA1-5629-44E4-9213-78F662A64DB1}" type="presOf" srcId="{A195C957-FFE2-4F0E-A417-BFD9954ADB35}" destId="{75DBBC3D-6B80-4551-A120-80FF74FDDE4F}" srcOrd="0" destOrd="0" presId="urn:microsoft.com/office/officeart/2008/layout/VerticalCurvedList"/>
    <dgm:cxn modelId="{713D5232-6C23-4645-B1A1-3423F44585CD}" srcId="{003568A2-4C62-482C-91DF-D5FEE26C4F33}" destId="{A195C957-FFE2-4F0E-A417-BFD9954ADB35}" srcOrd="1" destOrd="0" parTransId="{63A60619-3282-4C1A-9586-2099FCFEB89B}" sibTransId="{4EAD19ED-590C-48FB-8413-291732EE5EEE}"/>
    <dgm:cxn modelId="{50583703-8758-464D-8D63-FCDC245D8615}" type="presOf" srcId="{003568A2-4C62-482C-91DF-D5FEE26C4F33}" destId="{F1F4F165-4FE6-4AFD-B0FC-A8118ABDAFD9}" srcOrd="0" destOrd="0" presId="urn:microsoft.com/office/officeart/2008/layout/VerticalCurvedList"/>
    <dgm:cxn modelId="{67DFA6CE-253F-4BAF-9117-53B7253EF1C3}" srcId="{003568A2-4C62-482C-91DF-D5FEE26C4F33}" destId="{88849E24-90B9-4661-B180-13DDB1174256}" srcOrd="0" destOrd="0" parTransId="{4685040B-8443-468A-AC61-3E677C3A8958}" sibTransId="{1CBA0271-20FF-4B6F-A02C-8193400D5FC2}"/>
    <dgm:cxn modelId="{B8CA45DE-EBCB-4DB9-A883-0755BBD0A9DD}" type="presParOf" srcId="{F1F4F165-4FE6-4AFD-B0FC-A8118ABDAFD9}" destId="{850B6A43-B76C-4DDD-9FC6-1FD5019E69C8}" srcOrd="0" destOrd="0" presId="urn:microsoft.com/office/officeart/2008/layout/VerticalCurvedList"/>
    <dgm:cxn modelId="{4943134A-371E-4073-BE79-B9BC739102E6}" type="presParOf" srcId="{850B6A43-B76C-4DDD-9FC6-1FD5019E69C8}" destId="{9FA73FEB-B604-488F-8021-C96BF23ED63F}" srcOrd="0" destOrd="0" presId="urn:microsoft.com/office/officeart/2008/layout/VerticalCurvedList"/>
    <dgm:cxn modelId="{E62BA6D5-E2DC-4FC2-9F93-B5E198FE4215}" type="presParOf" srcId="{9FA73FEB-B604-488F-8021-C96BF23ED63F}" destId="{8CF0D7D4-B320-4ED9-BAFA-111DC5F1E577}" srcOrd="0" destOrd="0" presId="urn:microsoft.com/office/officeart/2008/layout/VerticalCurvedList"/>
    <dgm:cxn modelId="{2C9876F8-E6F6-4A3A-88D0-34D43918F155}" type="presParOf" srcId="{9FA73FEB-B604-488F-8021-C96BF23ED63F}" destId="{67410213-0818-419F-A497-FE100A6ED52A}" srcOrd="1" destOrd="0" presId="urn:microsoft.com/office/officeart/2008/layout/VerticalCurvedList"/>
    <dgm:cxn modelId="{1D583141-3E3D-425E-B7C3-2E3158DF1C48}" type="presParOf" srcId="{9FA73FEB-B604-488F-8021-C96BF23ED63F}" destId="{A45E7509-8805-43F0-99AC-4301D8E5A8F6}" srcOrd="2" destOrd="0" presId="urn:microsoft.com/office/officeart/2008/layout/VerticalCurvedList"/>
    <dgm:cxn modelId="{05111D7F-9E82-4F32-A0AB-ECC4150A920B}" type="presParOf" srcId="{9FA73FEB-B604-488F-8021-C96BF23ED63F}" destId="{72589A8F-6754-492E-876A-DF7C1C99F455}" srcOrd="3" destOrd="0" presId="urn:microsoft.com/office/officeart/2008/layout/VerticalCurvedList"/>
    <dgm:cxn modelId="{10DAE539-AC75-4F7F-8395-3DBC7C646FD4}" type="presParOf" srcId="{850B6A43-B76C-4DDD-9FC6-1FD5019E69C8}" destId="{94573F4E-5BE2-47F6-AC46-1A7CDA10ACF6}" srcOrd="1" destOrd="0" presId="urn:microsoft.com/office/officeart/2008/layout/VerticalCurvedList"/>
    <dgm:cxn modelId="{65218BFC-1244-4852-A337-624095C216B0}" type="presParOf" srcId="{850B6A43-B76C-4DDD-9FC6-1FD5019E69C8}" destId="{B9D04CF7-0E26-483A-A7D0-9D6D3CB5CDB6}" srcOrd="2" destOrd="0" presId="urn:microsoft.com/office/officeart/2008/layout/VerticalCurvedList"/>
    <dgm:cxn modelId="{12F4959B-D0C0-45CC-9109-74C698E0C04D}" type="presParOf" srcId="{B9D04CF7-0E26-483A-A7D0-9D6D3CB5CDB6}" destId="{16E9F19C-3D3C-4C7A-841A-EB0BEB6372FD}" srcOrd="0" destOrd="0" presId="urn:microsoft.com/office/officeart/2008/layout/VerticalCurvedList"/>
    <dgm:cxn modelId="{3E3013CC-5E3B-4F31-9163-9B2D67996FD7}" type="presParOf" srcId="{850B6A43-B76C-4DDD-9FC6-1FD5019E69C8}" destId="{75DBBC3D-6B80-4551-A120-80FF74FDDE4F}" srcOrd="3" destOrd="0" presId="urn:microsoft.com/office/officeart/2008/layout/VerticalCurvedList"/>
    <dgm:cxn modelId="{B2821240-528E-4F2A-8D1D-795009C26C46}" type="presParOf" srcId="{850B6A43-B76C-4DDD-9FC6-1FD5019E69C8}" destId="{7A22ECB9-FCAF-4CD6-96E4-7A5EFCC37B4B}" srcOrd="4" destOrd="0" presId="urn:microsoft.com/office/officeart/2008/layout/VerticalCurvedList"/>
    <dgm:cxn modelId="{9ACDFA02-5BA0-4679-8D53-AE1FFB2596F8}" type="presParOf" srcId="{7A22ECB9-FCAF-4CD6-96E4-7A5EFCC37B4B}" destId="{883150E6-D5E3-4DC8-A496-9F21FC2ADC69}" srcOrd="0" destOrd="0" presId="urn:microsoft.com/office/officeart/2008/layout/VerticalCurvedList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CBB712A-5352-4600-B47C-F17EA124E05E}" type="doc">
      <dgm:prSet loTypeId="urn:microsoft.com/office/officeart/2008/layout/RadialCluster" loCatId="cycle" qsTypeId="urn:microsoft.com/office/officeart/2005/8/quickstyle/simple1#7" qsCatId="simple" csTypeId="urn:microsoft.com/office/officeart/2005/8/colors/accent1_2#7" csCatId="accent1" phldr="1"/>
      <dgm:spPr/>
      <dgm:t>
        <a:bodyPr/>
        <a:lstStyle/>
        <a:p>
          <a:endParaRPr lang="ru-RU"/>
        </a:p>
      </dgm:t>
    </dgm:pt>
    <dgm:pt modelId="{2DA64376-5C5F-4DA8-820D-E6502BE243FA}">
      <dgm:prSet phldrT="[Текст]" custT="1"/>
      <dgm:spPr>
        <a:solidFill>
          <a:srgbClr val="CCCCFF"/>
        </a:solidFill>
        <a:ln w="28575">
          <a:solidFill>
            <a:srgbClr val="7030A0"/>
          </a:solidFill>
        </a:ln>
      </dgm:spPr>
      <dgm:t>
        <a:bodyPr/>
        <a:lstStyle/>
        <a:p>
          <a:r>
            <a:rPr lang="ru-RU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Статья 44</a:t>
          </a:r>
        </a:p>
        <a:p>
          <a:r>
            <a:rPr lang="ru-RU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Закреплено право родителей:</a:t>
          </a:r>
          <a:endParaRPr lang="ru-RU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EC53629-693A-4167-907F-591C138DD694}" type="parTrans" cxnId="{1AC3DF1F-3B42-4DA7-B1FD-0E74C3F199E6}">
      <dgm:prSet/>
      <dgm:spPr/>
      <dgm:t>
        <a:bodyPr/>
        <a:lstStyle/>
        <a:p>
          <a:endParaRPr lang="ru-RU"/>
        </a:p>
      </dgm:t>
    </dgm:pt>
    <dgm:pt modelId="{468A7185-3EE9-4EC9-B752-CCCAFB5FD651}" type="sibTrans" cxnId="{1AC3DF1F-3B42-4DA7-B1FD-0E74C3F199E6}">
      <dgm:prSet/>
      <dgm:spPr/>
      <dgm:t>
        <a:bodyPr/>
        <a:lstStyle/>
        <a:p>
          <a:endParaRPr lang="ru-RU"/>
        </a:p>
      </dgm:t>
    </dgm:pt>
    <dgm:pt modelId="{A228FA0B-CBA9-488C-969B-0EE507A18CEA}">
      <dgm:prSet phldrT="[Текст]"/>
      <dgm:spPr>
        <a:solidFill>
          <a:srgbClr val="FFCCFF"/>
        </a:solidFill>
        <a:ln w="38100">
          <a:solidFill>
            <a:srgbClr val="FF66FF"/>
          </a:solidFill>
        </a:ln>
      </dgm:spPr>
      <dgm:t>
        <a:bodyPr/>
        <a:lstStyle/>
        <a:p>
          <a:r>
            <a:rPr lang="ru-RU" b="1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rPr>
            <a:t>1. получать </a:t>
          </a:r>
          <a:r>
            <a:rPr lang="ru-RU" b="1" i="1" u="sng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rPr>
            <a:t>информацию о всех видах планируемых обследований</a:t>
          </a:r>
          <a:r>
            <a:rPr lang="ru-RU" b="1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rPr>
            <a:t> (психологических, психолого-педагогических) обучающихся,</a:t>
          </a:r>
          <a:endParaRPr lang="ru-RU" dirty="0"/>
        </a:p>
      </dgm:t>
    </dgm:pt>
    <dgm:pt modelId="{B7038295-A1A6-490F-9954-F32748C1775A}" type="parTrans" cxnId="{A674EF11-9A76-40D6-BBB1-8346EC57F91B}">
      <dgm:prSet/>
      <dgm:spPr>
        <a:ln w="38100">
          <a:solidFill>
            <a:srgbClr val="FF0000"/>
          </a:solidFill>
        </a:ln>
      </dgm:spPr>
      <dgm:t>
        <a:bodyPr/>
        <a:lstStyle/>
        <a:p>
          <a:endParaRPr lang="ru-RU"/>
        </a:p>
      </dgm:t>
    </dgm:pt>
    <dgm:pt modelId="{304C25F6-06C2-4D81-A2CE-59FC1552AF4B}" type="sibTrans" cxnId="{A674EF11-9A76-40D6-BBB1-8346EC57F91B}">
      <dgm:prSet/>
      <dgm:spPr/>
      <dgm:t>
        <a:bodyPr/>
        <a:lstStyle/>
        <a:p>
          <a:endParaRPr lang="ru-RU"/>
        </a:p>
      </dgm:t>
    </dgm:pt>
    <dgm:pt modelId="{F694145B-7CE0-4789-9CAE-F8C6287E3828}">
      <dgm:prSet phldrT="[Текст]"/>
      <dgm:spPr>
        <a:solidFill>
          <a:srgbClr val="CCFFCC"/>
        </a:solidFill>
        <a:ln w="38100">
          <a:solidFill>
            <a:srgbClr val="99FF99"/>
          </a:solidFill>
        </a:ln>
      </dgm:spPr>
      <dgm:t>
        <a:bodyPr/>
        <a:lstStyle/>
        <a:p>
          <a:r>
            <a:rPr lang="ru-RU" b="1" i="1" u="sng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rPr>
            <a:t>2. давать согласие</a:t>
          </a:r>
          <a:r>
            <a:rPr lang="ru-RU" b="1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rPr>
            <a:t> на проведение таких обследований или участие в таких обследованиях,</a:t>
          </a:r>
          <a:endParaRPr lang="ru-RU" dirty="0"/>
        </a:p>
      </dgm:t>
    </dgm:pt>
    <dgm:pt modelId="{2B35E44B-BDBF-48B4-9A36-1B329681DCBA}" type="parTrans" cxnId="{1A790B69-FEF7-4008-9DC0-06B098A04CD9}">
      <dgm:prSet/>
      <dgm:spPr>
        <a:ln w="38100">
          <a:solidFill>
            <a:srgbClr val="FF0000"/>
          </a:solidFill>
        </a:ln>
      </dgm:spPr>
      <dgm:t>
        <a:bodyPr/>
        <a:lstStyle/>
        <a:p>
          <a:endParaRPr lang="ru-RU"/>
        </a:p>
      </dgm:t>
    </dgm:pt>
    <dgm:pt modelId="{59EBC02D-A8BB-46C1-9F6A-390D95E80102}" type="sibTrans" cxnId="{1A790B69-FEF7-4008-9DC0-06B098A04CD9}">
      <dgm:prSet/>
      <dgm:spPr/>
      <dgm:t>
        <a:bodyPr/>
        <a:lstStyle/>
        <a:p>
          <a:endParaRPr lang="ru-RU"/>
        </a:p>
      </dgm:t>
    </dgm:pt>
    <dgm:pt modelId="{5C26BA63-CFD2-4875-A25E-F3AACA85864A}">
      <dgm:prSet/>
      <dgm:spPr/>
      <dgm:t>
        <a:bodyPr/>
        <a:lstStyle/>
        <a:p>
          <a:endParaRPr lang="ru-RU" dirty="0"/>
        </a:p>
      </dgm:t>
    </dgm:pt>
    <dgm:pt modelId="{42B4F97C-02B8-4373-8090-EBB0B32B1367}" type="parTrans" cxnId="{FC55A4BC-A2BE-4C9E-9A7F-36AADF6842AC}">
      <dgm:prSet/>
      <dgm:spPr/>
      <dgm:t>
        <a:bodyPr/>
        <a:lstStyle/>
        <a:p>
          <a:endParaRPr lang="ru-RU"/>
        </a:p>
      </dgm:t>
    </dgm:pt>
    <dgm:pt modelId="{1BE01A48-5654-45AA-BDED-4F37C55F09E5}" type="sibTrans" cxnId="{FC55A4BC-A2BE-4C9E-9A7F-36AADF6842AC}">
      <dgm:prSet/>
      <dgm:spPr/>
      <dgm:t>
        <a:bodyPr/>
        <a:lstStyle/>
        <a:p>
          <a:endParaRPr lang="ru-RU"/>
        </a:p>
      </dgm:t>
    </dgm:pt>
    <dgm:pt modelId="{BEA807E9-5021-4E31-939A-606C3957A9AE}">
      <dgm:prSet/>
      <dgm:spPr>
        <a:solidFill>
          <a:schemeClr val="accent6">
            <a:lumMod val="40000"/>
            <a:lumOff val="60000"/>
          </a:schemeClr>
        </a:solidFill>
        <a:ln w="38100"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ru-RU" b="1" i="1" u="sng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rPr>
            <a:t>3. отказаться</a:t>
          </a:r>
          <a:r>
            <a:rPr lang="ru-RU" b="1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rPr>
            <a:t> от их проведения или участия в них, </a:t>
          </a:r>
          <a:endParaRPr lang="ru-RU" dirty="0"/>
        </a:p>
      </dgm:t>
    </dgm:pt>
    <dgm:pt modelId="{8A8486E1-618C-40B5-B638-E1F545B804E5}" type="parTrans" cxnId="{D774F287-E947-4CDC-AD5D-BB37554D50F5}">
      <dgm:prSet/>
      <dgm:spPr>
        <a:ln w="38100">
          <a:solidFill>
            <a:srgbClr val="FF0000"/>
          </a:solidFill>
        </a:ln>
      </dgm:spPr>
      <dgm:t>
        <a:bodyPr/>
        <a:lstStyle/>
        <a:p>
          <a:endParaRPr lang="ru-RU"/>
        </a:p>
      </dgm:t>
    </dgm:pt>
    <dgm:pt modelId="{64650035-C450-4BC5-B4D8-EBBE08A7E018}" type="sibTrans" cxnId="{D774F287-E947-4CDC-AD5D-BB37554D50F5}">
      <dgm:prSet/>
      <dgm:spPr/>
      <dgm:t>
        <a:bodyPr/>
        <a:lstStyle/>
        <a:p>
          <a:endParaRPr lang="ru-RU"/>
        </a:p>
      </dgm:t>
    </dgm:pt>
    <dgm:pt modelId="{D1B2979D-527D-4AA6-844C-244C206193FC}">
      <dgm:prSet/>
      <dgm:spPr>
        <a:solidFill>
          <a:srgbClr val="FFFF99"/>
        </a:solidFill>
        <a:ln w="38100">
          <a:solidFill>
            <a:srgbClr val="FFC000"/>
          </a:solidFill>
        </a:ln>
      </dgm:spPr>
      <dgm:t>
        <a:bodyPr/>
        <a:lstStyle/>
        <a:p>
          <a:r>
            <a:rPr lang="ru-RU" b="1" i="1" u="sng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rPr>
            <a:t>4. получать информацию о результатах</a:t>
          </a:r>
          <a:r>
            <a:rPr lang="ru-RU" b="1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rPr>
            <a:t> проведенных обследований обучающихся</a:t>
          </a:r>
          <a:r>
            <a: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rPr>
            <a:t>;</a:t>
          </a:r>
        </a:p>
      </dgm:t>
    </dgm:pt>
    <dgm:pt modelId="{1CD72706-EBBF-4C8B-BC98-1B5B520D6012}" type="parTrans" cxnId="{CA4DD99A-A8C2-4BD3-8EC7-FC5774291B3F}">
      <dgm:prSet/>
      <dgm:spPr>
        <a:ln w="38100">
          <a:solidFill>
            <a:srgbClr val="FF0000"/>
          </a:solidFill>
        </a:ln>
      </dgm:spPr>
      <dgm:t>
        <a:bodyPr/>
        <a:lstStyle/>
        <a:p>
          <a:endParaRPr lang="ru-RU"/>
        </a:p>
      </dgm:t>
    </dgm:pt>
    <dgm:pt modelId="{B7696511-98AF-4387-B815-56B0CD9E3A3F}" type="sibTrans" cxnId="{CA4DD99A-A8C2-4BD3-8EC7-FC5774291B3F}">
      <dgm:prSet/>
      <dgm:spPr/>
      <dgm:t>
        <a:bodyPr/>
        <a:lstStyle/>
        <a:p>
          <a:endParaRPr lang="ru-RU"/>
        </a:p>
      </dgm:t>
    </dgm:pt>
    <dgm:pt modelId="{3C1018DC-EB82-4FEE-BAB1-35442FACAC36}">
      <dgm:prSet/>
      <dgm:spPr>
        <a:solidFill>
          <a:schemeClr val="accent1">
            <a:lumMod val="20000"/>
            <a:lumOff val="80000"/>
          </a:schemeClr>
        </a:solidFill>
        <a:ln w="38100">
          <a:solidFill>
            <a:srgbClr val="0070C0"/>
          </a:solidFill>
        </a:ln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rPr>
            <a:t>5. присутствовать на обследовании ПМПК, обсуждать, высказывать мнение по поводу рекомендаций.</a:t>
          </a:r>
          <a:endParaRPr lang="ru-RU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Times New Roman" panose="02020603050405020304" pitchFamily="18" charset="0"/>
          </a:endParaRPr>
        </a:p>
      </dgm:t>
    </dgm:pt>
    <dgm:pt modelId="{69F3F1FF-7530-4EAF-9DC6-CC7E8E20156A}" type="parTrans" cxnId="{27071093-B7E3-4490-891D-6C6063090A7C}">
      <dgm:prSet/>
      <dgm:spPr>
        <a:ln w="38100">
          <a:solidFill>
            <a:srgbClr val="FF0000"/>
          </a:solidFill>
        </a:ln>
      </dgm:spPr>
      <dgm:t>
        <a:bodyPr/>
        <a:lstStyle/>
        <a:p>
          <a:endParaRPr lang="ru-RU"/>
        </a:p>
      </dgm:t>
    </dgm:pt>
    <dgm:pt modelId="{AD344398-C19F-4434-948C-AA5507512AF0}" type="sibTrans" cxnId="{27071093-B7E3-4490-891D-6C6063090A7C}">
      <dgm:prSet/>
      <dgm:spPr/>
      <dgm:t>
        <a:bodyPr/>
        <a:lstStyle/>
        <a:p>
          <a:endParaRPr lang="ru-RU"/>
        </a:p>
      </dgm:t>
    </dgm:pt>
    <dgm:pt modelId="{F1A66EBD-8AC2-4C2A-BA57-E58920B855A8}" type="pres">
      <dgm:prSet presAssocID="{5CBB712A-5352-4600-B47C-F17EA124E05E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98E3BE77-042F-402B-8970-1A600913A1C2}" type="pres">
      <dgm:prSet presAssocID="{2DA64376-5C5F-4DA8-820D-E6502BE243FA}" presName="singleCycle" presStyleCnt="0"/>
      <dgm:spPr/>
    </dgm:pt>
    <dgm:pt modelId="{71ED5379-9F52-42BF-B74E-A182189AE448}" type="pres">
      <dgm:prSet presAssocID="{2DA64376-5C5F-4DA8-820D-E6502BE243FA}" presName="singleCenter" presStyleLbl="node1" presStyleIdx="0" presStyleCnt="6" custScaleX="190920" custScaleY="81963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5529991E-8149-4B9F-BE6D-B0CD2B47B12E}" type="pres">
      <dgm:prSet presAssocID="{B7038295-A1A6-490F-9954-F32748C1775A}" presName="Name56" presStyleLbl="parChTrans1D2" presStyleIdx="0" presStyleCnt="5"/>
      <dgm:spPr/>
      <dgm:t>
        <a:bodyPr/>
        <a:lstStyle/>
        <a:p>
          <a:endParaRPr lang="ru-RU"/>
        </a:p>
      </dgm:t>
    </dgm:pt>
    <dgm:pt modelId="{95CE2A91-7F0B-4652-98D7-6FABD11FCD8B}" type="pres">
      <dgm:prSet presAssocID="{A228FA0B-CBA9-488C-969B-0EE507A18CEA}" presName="text0" presStyleLbl="node1" presStyleIdx="1" presStyleCnt="6" custScaleX="253492" custScaleY="186145" custRadScaleRad="84997" custRadScaleInc="74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D854DB-0EFB-4098-A30F-0CEB4CE828B1}" type="pres">
      <dgm:prSet presAssocID="{2B35E44B-BDBF-48B4-9A36-1B329681DCBA}" presName="Name56" presStyleLbl="parChTrans1D2" presStyleIdx="1" presStyleCnt="5"/>
      <dgm:spPr/>
      <dgm:t>
        <a:bodyPr/>
        <a:lstStyle/>
        <a:p>
          <a:endParaRPr lang="ru-RU"/>
        </a:p>
      </dgm:t>
    </dgm:pt>
    <dgm:pt modelId="{C361D46F-1539-4F44-8308-37B6E52CC14D}" type="pres">
      <dgm:prSet presAssocID="{F694145B-7CE0-4789-9CAE-F8C6287E3828}" presName="text0" presStyleLbl="node1" presStyleIdx="2" presStyleCnt="6" custScaleX="186143" custScaleY="183461" custRadScaleRad="122850" custRadScaleInc="19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66751D-149B-4BF7-B60B-64A7FA273CC0}" type="pres">
      <dgm:prSet presAssocID="{69F3F1FF-7530-4EAF-9DC6-CC7E8E20156A}" presName="Name56" presStyleLbl="parChTrans1D2" presStyleIdx="2" presStyleCnt="5"/>
      <dgm:spPr/>
      <dgm:t>
        <a:bodyPr/>
        <a:lstStyle/>
        <a:p>
          <a:endParaRPr lang="ru-RU"/>
        </a:p>
      </dgm:t>
    </dgm:pt>
    <dgm:pt modelId="{A1F1521F-0B98-4FB1-9837-66AB8A4EFE35}" type="pres">
      <dgm:prSet presAssocID="{3C1018DC-EB82-4FEE-BAB1-35442FACAC36}" presName="text0" presStyleLbl="node1" presStyleIdx="3" presStyleCnt="6" custScaleX="189305" custScaleY="156110" custRadScaleRad="131808" custRadScaleInc="4376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0AC6C9-2D23-4E37-BAD7-587ED2E4BFEA}" type="pres">
      <dgm:prSet presAssocID="{1CD72706-EBBF-4C8B-BC98-1B5B520D6012}" presName="Name56" presStyleLbl="parChTrans1D2" presStyleIdx="3" presStyleCnt="5"/>
      <dgm:spPr/>
      <dgm:t>
        <a:bodyPr/>
        <a:lstStyle/>
        <a:p>
          <a:endParaRPr lang="ru-RU"/>
        </a:p>
      </dgm:t>
    </dgm:pt>
    <dgm:pt modelId="{30A49BBC-3B1D-4A10-8E3C-B3CD943C402C}" type="pres">
      <dgm:prSet presAssocID="{D1B2979D-527D-4AA6-844C-244C206193FC}" presName="text0" presStyleLbl="node1" presStyleIdx="4" presStyleCnt="6" custScaleX="207304" custScaleY="143543" custRadScaleRad="114179" custRadScaleInc="442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CB165C-1699-4077-A858-9FA70D737FAC}" type="pres">
      <dgm:prSet presAssocID="{8A8486E1-618C-40B5-B638-E1F545B804E5}" presName="Name56" presStyleLbl="parChTrans1D2" presStyleIdx="4" presStyleCnt="5"/>
      <dgm:spPr/>
      <dgm:t>
        <a:bodyPr/>
        <a:lstStyle/>
        <a:p>
          <a:endParaRPr lang="ru-RU"/>
        </a:p>
      </dgm:t>
    </dgm:pt>
    <dgm:pt modelId="{45D0690A-7E8D-462F-9F4F-4573D0152F95}" type="pres">
      <dgm:prSet presAssocID="{BEA807E9-5021-4E31-939A-606C3957A9AE}" presName="text0" presStyleLbl="node1" presStyleIdx="5" presStyleCnt="6" custScaleX="162298" custScaleY="147691" custRadScaleRad="122395" custRadScaleInc="-455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069C86A-6573-40E9-BDAF-BC194E7479D0}" type="presOf" srcId="{2B35E44B-BDBF-48B4-9A36-1B329681DCBA}" destId="{85D854DB-0EFB-4098-A30F-0CEB4CE828B1}" srcOrd="0" destOrd="0" presId="urn:microsoft.com/office/officeart/2008/layout/RadialCluster"/>
    <dgm:cxn modelId="{D774F287-E947-4CDC-AD5D-BB37554D50F5}" srcId="{2DA64376-5C5F-4DA8-820D-E6502BE243FA}" destId="{BEA807E9-5021-4E31-939A-606C3957A9AE}" srcOrd="4" destOrd="0" parTransId="{8A8486E1-618C-40B5-B638-E1F545B804E5}" sibTransId="{64650035-C450-4BC5-B4D8-EBBE08A7E018}"/>
    <dgm:cxn modelId="{B0BB8299-70D3-4AEB-B82D-75204927395E}" type="presOf" srcId="{69F3F1FF-7530-4EAF-9DC6-CC7E8E20156A}" destId="{6766751D-149B-4BF7-B60B-64A7FA273CC0}" srcOrd="0" destOrd="0" presId="urn:microsoft.com/office/officeart/2008/layout/RadialCluster"/>
    <dgm:cxn modelId="{FC55A4BC-A2BE-4C9E-9A7F-36AADF6842AC}" srcId="{5CBB712A-5352-4600-B47C-F17EA124E05E}" destId="{5C26BA63-CFD2-4875-A25E-F3AACA85864A}" srcOrd="1" destOrd="0" parTransId="{42B4F97C-02B8-4373-8090-EBB0B32B1367}" sibTransId="{1BE01A48-5654-45AA-BDED-4F37C55F09E5}"/>
    <dgm:cxn modelId="{0EB0EA8D-B446-4F51-AD8C-FFCB64814C01}" type="presOf" srcId="{8A8486E1-618C-40B5-B638-E1F545B804E5}" destId="{20CB165C-1699-4077-A858-9FA70D737FAC}" srcOrd="0" destOrd="0" presId="urn:microsoft.com/office/officeart/2008/layout/RadialCluster"/>
    <dgm:cxn modelId="{CA4DD99A-A8C2-4BD3-8EC7-FC5774291B3F}" srcId="{2DA64376-5C5F-4DA8-820D-E6502BE243FA}" destId="{D1B2979D-527D-4AA6-844C-244C206193FC}" srcOrd="3" destOrd="0" parTransId="{1CD72706-EBBF-4C8B-BC98-1B5B520D6012}" sibTransId="{B7696511-98AF-4387-B815-56B0CD9E3A3F}"/>
    <dgm:cxn modelId="{A674EF11-9A76-40D6-BBB1-8346EC57F91B}" srcId="{2DA64376-5C5F-4DA8-820D-E6502BE243FA}" destId="{A228FA0B-CBA9-488C-969B-0EE507A18CEA}" srcOrd="0" destOrd="0" parTransId="{B7038295-A1A6-490F-9954-F32748C1775A}" sibTransId="{304C25F6-06C2-4D81-A2CE-59FC1552AF4B}"/>
    <dgm:cxn modelId="{D4C29A7B-AADD-4FA4-9CDD-8BA5F0873F09}" type="presOf" srcId="{5CBB712A-5352-4600-B47C-F17EA124E05E}" destId="{F1A66EBD-8AC2-4C2A-BA57-E58920B855A8}" srcOrd="0" destOrd="0" presId="urn:microsoft.com/office/officeart/2008/layout/RadialCluster"/>
    <dgm:cxn modelId="{1A790B69-FEF7-4008-9DC0-06B098A04CD9}" srcId="{2DA64376-5C5F-4DA8-820D-E6502BE243FA}" destId="{F694145B-7CE0-4789-9CAE-F8C6287E3828}" srcOrd="1" destOrd="0" parTransId="{2B35E44B-BDBF-48B4-9A36-1B329681DCBA}" sibTransId="{59EBC02D-A8BB-46C1-9F6A-390D95E80102}"/>
    <dgm:cxn modelId="{2589E40E-BBD4-4D1E-B18A-56FFA0CF45B2}" type="presOf" srcId="{BEA807E9-5021-4E31-939A-606C3957A9AE}" destId="{45D0690A-7E8D-462F-9F4F-4573D0152F95}" srcOrd="0" destOrd="0" presId="urn:microsoft.com/office/officeart/2008/layout/RadialCluster"/>
    <dgm:cxn modelId="{CA7EAD5B-C253-4FDC-A660-80740E95224A}" type="presOf" srcId="{F694145B-7CE0-4789-9CAE-F8C6287E3828}" destId="{C361D46F-1539-4F44-8308-37B6E52CC14D}" srcOrd="0" destOrd="0" presId="urn:microsoft.com/office/officeart/2008/layout/RadialCluster"/>
    <dgm:cxn modelId="{86387DD8-5ED4-4412-9138-356522F2A1C0}" type="presOf" srcId="{2DA64376-5C5F-4DA8-820D-E6502BE243FA}" destId="{71ED5379-9F52-42BF-B74E-A182189AE448}" srcOrd="0" destOrd="0" presId="urn:microsoft.com/office/officeart/2008/layout/RadialCluster"/>
    <dgm:cxn modelId="{6637E4A8-66C4-4284-8534-643EA50D9A9D}" type="presOf" srcId="{B7038295-A1A6-490F-9954-F32748C1775A}" destId="{5529991E-8149-4B9F-BE6D-B0CD2B47B12E}" srcOrd="0" destOrd="0" presId="urn:microsoft.com/office/officeart/2008/layout/RadialCluster"/>
    <dgm:cxn modelId="{27071093-B7E3-4490-891D-6C6063090A7C}" srcId="{2DA64376-5C5F-4DA8-820D-E6502BE243FA}" destId="{3C1018DC-EB82-4FEE-BAB1-35442FACAC36}" srcOrd="2" destOrd="0" parTransId="{69F3F1FF-7530-4EAF-9DC6-CC7E8E20156A}" sibTransId="{AD344398-C19F-4434-948C-AA5507512AF0}"/>
    <dgm:cxn modelId="{D0A34131-1998-4ECE-8EB0-C1FD1F280405}" type="presOf" srcId="{A228FA0B-CBA9-488C-969B-0EE507A18CEA}" destId="{95CE2A91-7F0B-4652-98D7-6FABD11FCD8B}" srcOrd="0" destOrd="0" presId="urn:microsoft.com/office/officeart/2008/layout/RadialCluster"/>
    <dgm:cxn modelId="{8FC7D56F-E724-44F6-AACE-B0AC89D9F620}" type="presOf" srcId="{1CD72706-EBBF-4C8B-BC98-1B5B520D6012}" destId="{2A0AC6C9-2D23-4E37-BAD7-587ED2E4BFEA}" srcOrd="0" destOrd="0" presId="urn:microsoft.com/office/officeart/2008/layout/RadialCluster"/>
    <dgm:cxn modelId="{61351FAD-CA74-4DE4-9AF4-8F0A753CF5A0}" type="presOf" srcId="{3C1018DC-EB82-4FEE-BAB1-35442FACAC36}" destId="{A1F1521F-0B98-4FB1-9837-66AB8A4EFE35}" srcOrd="0" destOrd="0" presId="urn:microsoft.com/office/officeart/2008/layout/RadialCluster"/>
    <dgm:cxn modelId="{1AC3DF1F-3B42-4DA7-B1FD-0E74C3F199E6}" srcId="{5CBB712A-5352-4600-B47C-F17EA124E05E}" destId="{2DA64376-5C5F-4DA8-820D-E6502BE243FA}" srcOrd="0" destOrd="0" parTransId="{AEC53629-693A-4167-907F-591C138DD694}" sibTransId="{468A7185-3EE9-4EC9-B752-CCCAFB5FD651}"/>
    <dgm:cxn modelId="{3337643E-497F-4E76-8752-1BCECC59FA5E}" type="presOf" srcId="{D1B2979D-527D-4AA6-844C-244C206193FC}" destId="{30A49BBC-3B1D-4A10-8E3C-B3CD943C402C}" srcOrd="0" destOrd="0" presId="urn:microsoft.com/office/officeart/2008/layout/RadialCluster"/>
    <dgm:cxn modelId="{EB3C6162-27CC-4077-8208-B4D9FDE1E3E6}" type="presParOf" srcId="{F1A66EBD-8AC2-4C2A-BA57-E58920B855A8}" destId="{98E3BE77-042F-402B-8970-1A600913A1C2}" srcOrd="0" destOrd="0" presId="urn:microsoft.com/office/officeart/2008/layout/RadialCluster"/>
    <dgm:cxn modelId="{64F0AAE6-AA9B-4E95-BE38-91F6F89FC1EC}" type="presParOf" srcId="{98E3BE77-042F-402B-8970-1A600913A1C2}" destId="{71ED5379-9F52-42BF-B74E-A182189AE448}" srcOrd="0" destOrd="0" presId="urn:microsoft.com/office/officeart/2008/layout/RadialCluster"/>
    <dgm:cxn modelId="{08333B84-5B47-40AD-A76B-EC22B1F31504}" type="presParOf" srcId="{98E3BE77-042F-402B-8970-1A600913A1C2}" destId="{5529991E-8149-4B9F-BE6D-B0CD2B47B12E}" srcOrd="1" destOrd="0" presId="urn:microsoft.com/office/officeart/2008/layout/RadialCluster"/>
    <dgm:cxn modelId="{47C4065A-2C4C-4887-A068-7CA7FD79CB24}" type="presParOf" srcId="{98E3BE77-042F-402B-8970-1A600913A1C2}" destId="{95CE2A91-7F0B-4652-98D7-6FABD11FCD8B}" srcOrd="2" destOrd="0" presId="urn:microsoft.com/office/officeart/2008/layout/RadialCluster"/>
    <dgm:cxn modelId="{CE867845-8BED-45AC-B8D5-BFEB0F2816E1}" type="presParOf" srcId="{98E3BE77-042F-402B-8970-1A600913A1C2}" destId="{85D854DB-0EFB-4098-A30F-0CEB4CE828B1}" srcOrd="3" destOrd="0" presId="urn:microsoft.com/office/officeart/2008/layout/RadialCluster"/>
    <dgm:cxn modelId="{050D696C-F01C-4973-816A-BD7DEE0BF4C1}" type="presParOf" srcId="{98E3BE77-042F-402B-8970-1A600913A1C2}" destId="{C361D46F-1539-4F44-8308-37B6E52CC14D}" srcOrd="4" destOrd="0" presId="urn:microsoft.com/office/officeart/2008/layout/RadialCluster"/>
    <dgm:cxn modelId="{841ECA21-EA35-412B-AE97-72EE336AF35E}" type="presParOf" srcId="{98E3BE77-042F-402B-8970-1A600913A1C2}" destId="{6766751D-149B-4BF7-B60B-64A7FA273CC0}" srcOrd="5" destOrd="0" presId="urn:microsoft.com/office/officeart/2008/layout/RadialCluster"/>
    <dgm:cxn modelId="{B7E67EC2-BB0B-48FC-A8C8-3623D6B51D3F}" type="presParOf" srcId="{98E3BE77-042F-402B-8970-1A600913A1C2}" destId="{A1F1521F-0B98-4FB1-9837-66AB8A4EFE35}" srcOrd="6" destOrd="0" presId="urn:microsoft.com/office/officeart/2008/layout/RadialCluster"/>
    <dgm:cxn modelId="{A5C45B67-00F6-44E8-9266-15B50CD1EFAA}" type="presParOf" srcId="{98E3BE77-042F-402B-8970-1A600913A1C2}" destId="{2A0AC6C9-2D23-4E37-BAD7-587ED2E4BFEA}" srcOrd="7" destOrd="0" presId="urn:microsoft.com/office/officeart/2008/layout/RadialCluster"/>
    <dgm:cxn modelId="{2969746C-6CAB-4F3F-B9DB-1A4AC8433EDE}" type="presParOf" srcId="{98E3BE77-042F-402B-8970-1A600913A1C2}" destId="{30A49BBC-3B1D-4A10-8E3C-B3CD943C402C}" srcOrd="8" destOrd="0" presId="urn:microsoft.com/office/officeart/2008/layout/RadialCluster"/>
    <dgm:cxn modelId="{A830D2E1-9AB9-4069-ACBD-E17FC133EF97}" type="presParOf" srcId="{98E3BE77-042F-402B-8970-1A600913A1C2}" destId="{20CB165C-1699-4077-A858-9FA70D737FAC}" srcOrd="9" destOrd="0" presId="urn:microsoft.com/office/officeart/2008/layout/RadialCluster"/>
    <dgm:cxn modelId="{990EC860-67B7-4AB9-BBDD-E3D1C1FD1267}" type="presParOf" srcId="{98E3BE77-042F-402B-8970-1A600913A1C2}" destId="{45D0690A-7E8D-462F-9F4F-4573D0152F95}" srcOrd="10" destOrd="0" presId="urn:microsoft.com/office/officeart/2008/layout/RadialCluster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BD37822-D2C3-4776-AC4A-C20028E6C20A}">
      <dsp:nvSpPr>
        <dsp:cNvPr id="0" name=""/>
        <dsp:cNvSpPr/>
      </dsp:nvSpPr>
      <dsp:spPr>
        <a:xfrm>
          <a:off x="350221" y="0"/>
          <a:ext cx="5572164" cy="5572164"/>
        </a:xfrm>
        <a:prstGeom prst="triangle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03D38D-6653-435F-A572-A2F72E9A93A9}">
      <dsp:nvSpPr>
        <dsp:cNvPr id="0" name=""/>
        <dsp:cNvSpPr/>
      </dsp:nvSpPr>
      <dsp:spPr>
        <a:xfrm>
          <a:off x="1571634" y="216409"/>
          <a:ext cx="3697821" cy="709696"/>
        </a:xfrm>
        <a:prstGeom prst="roundRect">
          <a:avLst/>
        </a:prstGeom>
        <a:solidFill>
          <a:schemeClr val="bg1">
            <a:alpha val="90000"/>
          </a:schemeClr>
        </a:solidFill>
        <a:ln w="57150" cap="flat" cmpd="sng" algn="ctr">
          <a:solidFill>
            <a:srgbClr val="0070C0"/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использование специальных образовательных программ и методов обучения и воспитания</a:t>
          </a:r>
          <a:endParaRPr lang="ru-RU" sz="1600" kern="1200" dirty="0">
            <a:solidFill>
              <a:srgbClr val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71634" y="216409"/>
        <a:ext cx="3697821" cy="709696"/>
      </dsp:txXfrm>
    </dsp:sp>
    <dsp:sp modelId="{1DA61050-8FEB-4222-9651-B8B59B2AC037}">
      <dsp:nvSpPr>
        <dsp:cNvPr id="0" name=""/>
        <dsp:cNvSpPr/>
      </dsp:nvSpPr>
      <dsp:spPr>
        <a:xfrm>
          <a:off x="1560479" y="1071481"/>
          <a:ext cx="3621906" cy="529904"/>
        </a:xfrm>
        <a:prstGeom prst="roundRect">
          <a:avLst/>
        </a:prstGeom>
        <a:solidFill>
          <a:schemeClr val="bg1"/>
        </a:solidFill>
        <a:ln w="5715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специальных учебников, учебных пособий и дидактических материалов </a:t>
          </a:r>
          <a:endParaRPr lang="ru-RU" sz="1600" kern="1200" dirty="0">
            <a:solidFill>
              <a:srgbClr val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60479" y="1071481"/>
        <a:ext cx="3621906" cy="529904"/>
      </dsp:txXfrm>
    </dsp:sp>
    <dsp:sp modelId="{FF8756F9-F955-4302-80E7-14633259B5D0}">
      <dsp:nvSpPr>
        <dsp:cNvPr id="0" name=""/>
        <dsp:cNvSpPr/>
      </dsp:nvSpPr>
      <dsp:spPr>
        <a:xfrm>
          <a:off x="1571652" y="1758198"/>
          <a:ext cx="3687137" cy="621818"/>
        </a:xfrm>
        <a:prstGeom prst="roundRect">
          <a:avLst/>
        </a:prstGeom>
        <a:solidFill>
          <a:schemeClr val="bg1">
            <a:alpha val="89804"/>
          </a:schemeClr>
        </a:solidFill>
        <a:ln w="5715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специальных технических средств обучения коллективного и индивидуального пользования</a:t>
          </a:r>
          <a:endParaRPr lang="ru-RU" sz="1600" kern="1200" dirty="0">
            <a:solidFill>
              <a:srgbClr val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71652" y="1758198"/>
        <a:ext cx="3687137" cy="621818"/>
      </dsp:txXfrm>
    </dsp:sp>
    <dsp:sp modelId="{3F5C6811-ADBD-4FB0-9D3B-AF7C99D97804}">
      <dsp:nvSpPr>
        <dsp:cNvPr id="0" name=""/>
        <dsp:cNvSpPr/>
      </dsp:nvSpPr>
      <dsp:spPr>
        <a:xfrm>
          <a:off x="1489018" y="2517386"/>
          <a:ext cx="3621906" cy="829964"/>
        </a:xfrm>
        <a:prstGeom prst="roundRect">
          <a:avLst/>
        </a:prstGeom>
        <a:solidFill>
          <a:schemeClr val="bg1">
            <a:alpha val="89804"/>
          </a:schemeClr>
        </a:solidFill>
        <a:ln w="5715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предоставление услуг ассистента (помощника), оказывающего обучающимся необходимую техническую помощь</a:t>
          </a:r>
          <a:endParaRPr lang="ru-RU" sz="1600" kern="1200" dirty="0">
            <a:solidFill>
              <a:srgbClr val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89018" y="2517386"/>
        <a:ext cx="3621906" cy="829964"/>
      </dsp:txXfrm>
    </dsp:sp>
    <dsp:sp modelId="{4ABC52D6-AF5A-4553-8035-A8041DE4F8E7}">
      <dsp:nvSpPr>
        <dsp:cNvPr id="0" name=""/>
        <dsp:cNvSpPr/>
      </dsp:nvSpPr>
      <dsp:spPr>
        <a:xfrm>
          <a:off x="1489018" y="3476539"/>
          <a:ext cx="3621906" cy="879554"/>
        </a:xfrm>
        <a:prstGeom prst="roundRect">
          <a:avLst/>
        </a:prstGeom>
        <a:solidFill>
          <a:schemeClr val="bg1">
            <a:alpha val="89804"/>
          </a:schemeClr>
        </a:solidFill>
        <a:ln w="5715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проведение  групповых и индивидуальных коррекционных  занятий и др.</a:t>
          </a:r>
          <a:endParaRPr lang="ru-RU" sz="1800" kern="1200" dirty="0">
            <a:solidFill>
              <a:srgbClr val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89018" y="3476539"/>
        <a:ext cx="3621906" cy="879554"/>
      </dsp:txXfrm>
    </dsp:sp>
    <dsp:sp modelId="{532802EC-0E99-4182-A4C8-D7246CE79354}">
      <dsp:nvSpPr>
        <dsp:cNvPr id="0" name=""/>
        <dsp:cNvSpPr/>
      </dsp:nvSpPr>
      <dsp:spPr>
        <a:xfrm>
          <a:off x="1417594" y="4554293"/>
          <a:ext cx="4050523" cy="79044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обеспечение доступа в здания организаций, осуществляющих образовательную деятельность</a:t>
          </a:r>
          <a:endParaRPr lang="ru-RU" sz="1600" b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417594" y="4554293"/>
        <a:ext cx="4050523" cy="79044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813D16D-53F8-4A4A-99F6-A4E36BE25A85}">
      <dsp:nvSpPr>
        <dsp:cNvPr id="0" name=""/>
        <dsp:cNvSpPr/>
      </dsp:nvSpPr>
      <dsp:spPr>
        <a:xfrm>
          <a:off x="3240366" y="1252463"/>
          <a:ext cx="2931238" cy="3109088"/>
        </a:xfrm>
        <a:prstGeom prst="ellipse">
          <a:avLst/>
        </a:prstGeom>
        <a:solidFill>
          <a:srgbClr val="CCFFCC"/>
        </a:solidFill>
        <a:ln w="76200" cap="flat" cmpd="sng" algn="ctr">
          <a:solidFill>
            <a:srgbClr val="0099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 получении образования обучающимся с ОВЗ предоставляются: 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3240366" y="1252463"/>
        <a:ext cx="2931238" cy="3109088"/>
      </dsp:txXfrm>
    </dsp:sp>
    <dsp:sp modelId="{C7FBBFC0-E520-4E6B-BF9A-16D40E31FB7D}">
      <dsp:nvSpPr>
        <dsp:cNvPr id="0" name=""/>
        <dsp:cNvSpPr/>
      </dsp:nvSpPr>
      <dsp:spPr>
        <a:xfrm rot="9992381">
          <a:off x="2430794" y="2985844"/>
          <a:ext cx="608305" cy="585848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solidFill>
            <a:srgbClr val="FF00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/>
        </a:p>
      </dsp:txBody>
      <dsp:txXfrm rot="9992381">
        <a:off x="2430794" y="2985844"/>
        <a:ext cx="608305" cy="585848"/>
      </dsp:txXfrm>
    </dsp:sp>
    <dsp:sp modelId="{3272752F-308E-421F-8633-E493DAC2C241}">
      <dsp:nvSpPr>
        <dsp:cNvPr id="0" name=""/>
        <dsp:cNvSpPr/>
      </dsp:nvSpPr>
      <dsp:spPr>
        <a:xfrm>
          <a:off x="72017" y="2799452"/>
          <a:ext cx="2131953" cy="1723083"/>
        </a:xfrm>
        <a:prstGeom prst="ellipse">
          <a:avLst/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бесплатно специальные учебники и учебные пособия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72017" y="2799452"/>
        <a:ext cx="2131953" cy="1723083"/>
      </dsp:txXfrm>
    </dsp:sp>
    <dsp:sp modelId="{32C9657A-C4E0-4DC4-BA8F-4E575FEDE9F2}">
      <dsp:nvSpPr>
        <dsp:cNvPr id="0" name=""/>
        <dsp:cNvSpPr/>
      </dsp:nvSpPr>
      <dsp:spPr>
        <a:xfrm rot="459158">
          <a:off x="6341144" y="2763697"/>
          <a:ext cx="445170" cy="585848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/>
        </a:p>
      </dsp:txBody>
      <dsp:txXfrm rot="459158">
        <a:off x="6341144" y="2763697"/>
        <a:ext cx="445170" cy="585848"/>
      </dsp:txXfrm>
    </dsp:sp>
    <dsp:sp modelId="{7175EC20-A3E4-4B2F-8991-700E1BA91386}">
      <dsp:nvSpPr>
        <dsp:cNvPr id="0" name=""/>
        <dsp:cNvSpPr/>
      </dsp:nvSpPr>
      <dsp:spPr>
        <a:xfrm>
          <a:off x="6984775" y="2367412"/>
          <a:ext cx="1723083" cy="1723083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 w="28575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6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иная учебная литература</a:t>
          </a:r>
          <a:endParaRPr lang="ru-RU" sz="16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984775" y="2367412"/>
        <a:ext cx="1723083" cy="1723083"/>
      </dsp:txXfrm>
    </dsp:sp>
    <dsp:sp modelId="{CD7BA60D-8E9B-4BDD-90C8-9C0E10A4C4B4}">
      <dsp:nvSpPr>
        <dsp:cNvPr id="0" name=""/>
        <dsp:cNvSpPr/>
      </dsp:nvSpPr>
      <dsp:spPr>
        <a:xfrm rot="2566637">
          <a:off x="5973401" y="4125966"/>
          <a:ext cx="949290" cy="585848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/>
        </a:p>
      </dsp:txBody>
      <dsp:txXfrm rot="2566637">
        <a:off x="5973401" y="4125966"/>
        <a:ext cx="949290" cy="585848"/>
      </dsp:txXfrm>
    </dsp:sp>
    <dsp:sp modelId="{E2EAC01D-8FFB-4EA9-9477-401914A348F9}">
      <dsp:nvSpPr>
        <dsp:cNvPr id="0" name=""/>
        <dsp:cNvSpPr/>
      </dsp:nvSpPr>
      <dsp:spPr>
        <a:xfrm>
          <a:off x="6768514" y="4829644"/>
          <a:ext cx="2109157" cy="1723083"/>
        </a:xfrm>
        <a:prstGeom prst="ellipse">
          <a:avLst/>
        </a:prstGeom>
        <a:solidFill>
          <a:srgbClr val="FFFF99"/>
        </a:solidFill>
        <a:ln w="381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6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услуги </a:t>
          </a:r>
          <a:r>
            <a:rPr lang="ru-RU" altLang="ru-RU" sz="1600" b="1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сурдо</a:t>
          </a:r>
          <a:r>
            <a:rPr lang="ru-RU" altLang="ru-RU" sz="16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- переводчиков </a:t>
          </a:r>
          <a:endParaRPr lang="ru-RU" sz="16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768514" y="4829644"/>
        <a:ext cx="2109157" cy="1723083"/>
      </dsp:txXfrm>
    </dsp:sp>
    <dsp:sp modelId="{65224221-5D92-4755-8602-205D236ABEFD}">
      <dsp:nvSpPr>
        <dsp:cNvPr id="0" name=""/>
        <dsp:cNvSpPr/>
      </dsp:nvSpPr>
      <dsp:spPr>
        <a:xfrm rot="7518314">
          <a:off x="3284301" y="4150048"/>
          <a:ext cx="526265" cy="585848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/>
        </a:p>
      </dsp:txBody>
      <dsp:txXfrm rot="7518314">
        <a:off x="3284301" y="4150048"/>
        <a:ext cx="526265" cy="585848"/>
      </dsp:txXfrm>
    </dsp:sp>
    <dsp:sp modelId="{C9DEEF6A-49C1-4DCB-B99A-1143BDE35E4F}">
      <dsp:nvSpPr>
        <dsp:cNvPr id="0" name=""/>
        <dsp:cNvSpPr/>
      </dsp:nvSpPr>
      <dsp:spPr>
        <a:xfrm>
          <a:off x="1800201" y="4721399"/>
          <a:ext cx="1879866" cy="1723083"/>
        </a:xfrm>
        <a:prstGeom prst="ellipse">
          <a:avLst/>
        </a:prstGeom>
        <a:solidFill>
          <a:srgbClr val="00FFFF"/>
        </a:solidFill>
        <a:ln w="381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6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услуги </a:t>
          </a:r>
          <a:r>
            <a:rPr lang="ru-RU" altLang="ru-RU" sz="1600" b="1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тифлосурдо</a:t>
          </a:r>
          <a:r>
            <a:rPr lang="ru-RU" altLang="ru-RU" sz="16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- переводчиков</a:t>
          </a:r>
          <a:r>
            <a:rPr lang="ru-RU" altLang="ru-RU" sz="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endParaRPr lang="ru-RU" sz="500" kern="1200" dirty="0"/>
        </a:p>
      </dsp:txBody>
      <dsp:txXfrm>
        <a:off x="1800201" y="4721399"/>
        <a:ext cx="1879866" cy="1723083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2D6D88B-600E-4A86-B2FC-6265B66ACD20}">
      <dsp:nvSpPr>
        <dsp:cNvPr id="0" name=""/>
        <dsp:cNvSpPr/>
      </dsp:nvSpPr>
      <dsp:spPr>
        <a:xfrm rot="16200000">
          <a:off x="-227345" y="306022"/>
          <a:ext cx="4978895" cy="4366850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0" tIns="0" rIns="254000" bIns="0" numCol="1" spcCol="1270" anchor="t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>
              <a:solidFill>
                <a:schemeClr val="tx1"/>
              </a:solidFill>
            </a:rPr>
            <a:t>НОО  ОВЗ</a:t>
          </a:r>
          <a:endParaRPr lang="ru-RU" sz="4000" b="1" kern="1200" dirty="0">
            <a:solidFill>
              <a:schemeClr val="tx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chemeClr val="tx1"/>
              </a:solidFill>
            </a:rPr>
            <a:t>Глухие</a:t>
          </a:r>
          <a:endParaRPr lang="ru-RU" sz="2000" b="1" kern="1200" dirty="0">
            <a:solidFill>
              <a:schemeClr val="tx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chemeClr val="tx1"/>
              </a:solidFill>
            </a:rPr>
            <a:t>Слабослышащие</a:t>
          </a:r>
          <a:endParaRPr lang="ru-RU" sz="2000" b="1" kern="1200" dirty="0">
            <a:solidFill>
              <a:schemeClr val="tx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chemeClr val="tx1"/>
              </a:solidFill>
            </a:rPr>
            <a:t>Слепые</a:t>
          </a:r>
          <a:endParaRPr lang="ru-RU" sz="2000" b="1" kern="1200" dirty="0">
            <a:solidFill>
              <a:schemeClr val="tx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chemeClr val="tx1"/>
              </a:solidFill>
            </a:rPr>
            <a:t>Слабовидящие</a:t>
          </a:r>
          <a:endParaRPr lang="ru-RU" sz="2000" b="1" kern="1200" dirty="0">
            <a:solidFill>
              <a:schemeClr val="tx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chemeClr val="tx1"/>
              </a:solidFill>
            </a:rPr>
            <a:t>ТНР</a:t>
          </a:r>
          <a:endParaRPr lang="ru-RU" sz="2000" b="1" kern="1200" dirty="0">
            <a:solidFill>
              <a:schemeClr val="tx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chemeClr val="tx1"/>
              </a:solidFill>
            </a:rPr>
            <a:t>ОДА</a:t>
          </a:r>
          <a:endParaRPr lang="ru-RU" sz="2000" b="1" kern="1200" dirty="0">
            <a:solidFill>
              <a:schemeClr val="tx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chemeClr val="tx1"/>
              </a:solidFill>
            </a:rPr>
            <a:t>ЗПР</a:t>
          </a:r>
          <a:endParaRPr lang="ru-RU" sz="2000" b="1" kern="1200" dirty="0">
            <a:solidFill>
              <a:schemeClr val="tx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chemeClr val="tx1"/>
              </a:solidFill>
            </a:rPr>
            <a:t>РАС</a:t>
          </a:r>
          <a:endParaRPr lang="ru-RU" sz="2000" b="1" kern="1200" dirty="0">
            <a:solidFill>
              <a:schemeClr val="tx1"/>
            </a:solidFill>
          </a:endParaRPr>
        </a:p>
      </dsp:txBody>
      <dsp:txXfrm rot="16200000">
        <a:off x="-227345" y="306022"/>
        <a:ext cx="4978895" cy="4366850"/>
      </dsp:txXfrm>
    </dsp:sp>
    <dsp:sp modelId="{B90CAA11-ACC2-4B7D-A5E7-AED4347187AE}">
      <dsp:nvSpPr>
        <dsp:cNvPr id="0" name=""/>
        <dsp:cNvSpPr/>
      </dsp:nvSpPr>
      <dsp:spPr>
        <a:xfrm rot="16200000">
          <a:off x="4286327" y="644781"/>
          <a:ext cx="4517202" cy="3689333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0" tIns="0" rIns="342900" bIns="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400" kern="1200" dirty="0" smtClean="0">
              <a:solidFill>
                <a:schemeClr val="tx1"/>
              </a:solidFill>
            </a:rPr>
            <a:t>УО</a:t>
          </a:r>
        </a:p>
        <a:p>
          <a:pPr lvl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легкой;</a:t>
          </a:r>
        </a:p>
        <a:p>
          <a:pPr lvl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умеренной;</a:t>
          </a:r>
        </a:p>
        <a:p>
          <a:pPr lvl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тяжелой;</a:t>
          </a:r>
        </a:p>
        <a:p>
          <a:pPr lvl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глубокой умственной отсталостью;</a:t>
          </a:r>
        </a:p>
        <a:p>
          <a:pPr lvl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тяжелыми и  множественными нарушениями развития.</a:t>
          </a:r>
          <a:endParaRPr lang="ru-RU" sz="1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16200000">
        <a:off x="4286327" y="644781"/>
        <a:ext cx="4517202" cy="3689333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7410213-0818-419F-A497-FE100A6ED52A}">
      <dsp:nvSpPr>
        <dsp:cNvPr id="0" name=""/>
        <dsp:cNvSpPr/>
      </dsp:nvSpPr>
      <dsp:spPr>
        <a:xfrm>
          <a:off x="-3326648" y="-515056"/>
          <a:ext cx="3993230" cy="3993230"/>
        </a:xfrm>
        <a:prstGeom prst="blockArc">
          <a:avLst>
            <a:gd name="adj1" fmla="val 18900000"/>
            <a:gd name="adj2" fmla="val 2700000"/>
            <a:gd name="adj3" fmla="val 541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573F4E-5BE2-47F6-AC46-1A7CDA10ACF6}">
      <dsp:nvSpPr>
        <dsp:cNvPr id="0" name=""/>
        <dsp:cNvSpPr/>
      </dsp:nvSpPr>
      <dsp:spPr>
        <a:xfrm>
          <a:off x="544695" y="423311"/>
          <a:ext cx="6378864" cy="84650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71912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dirty="0" smtClean="0">
              <a:solidFill>
                <a:srgbClr val="002060"/>
              </a:solidFill>
              <a:latin typeface="Cambria" panose="02040503050406030204" pitchFamily="18" charset="0"/>
            </a:rPr>
            <a:t>Дети-инвалиды, инвалиды</a:t>
          </a:r>
          <a:endParaRPr lang="ru-RU" sz="2400" b="0" kern="1200" dirty="0">
            <a:solidFill>
              <a:srgbClr val="002060"/>
            </a:solidFill>
            <a:latin typeface="Cambria" panose="02040503050406030204" pitchFamily="18" charset="0"/>
          </a:endParaRPr>
        </a:p>
      </dsp:txBody>
      <dsp:txXfrm>
        <a:off x="544695" y="423311"/>
        <a:ext cx="6378864" cy="846503"/>
      </dsp:txXfrm>
    </dsp:sp>
    <dsp:sp modelId="{16E9F19C-3D3C-4C7A-841A-EB0BEB6372FD}">
      <dsp:nvSpPr>
        <dsp:cNvPr id="0" name=""/>
        <dsp:cNvSpPr/>
      </dsp:nvSpPr>
      <dsp:spPr>
        <a:xfrm>
          <a:off x="15630" y="317498"/>
          <a:ext cx="1058129" cy="105812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l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l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75DBBC3D-6B80-4551-A120-80FF74FDDE4F}">
      <dsp:nvSpPr>
        <dsp:cNvPr id="0" name=""/>
        <dsp:cNvSpPr/>
      </dsp:nvSpPr>
      <dsp:spPr>
        <a:xfrm>
          <a:off x="560325" y="1554696"/>
          <a:ext cx="6378864" cy="84650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71912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dirty="0" smtClean="0">
              <a:solidFill>
                <a:srgbClr val="002060"/>
              </a:solidFill>
              <a:latin typeface="Cambria" panose="02040503050406030204" pitchFamily="18" charset="0"/>
            </a:rPr>
            <a:t>Обучающиеся с ограниченными возможностями здоровья</a:t>
          </a:r>
          <a:endParaRPr lang="ru-RU" sz="2400" b="0" kern="1200" dirty="0">
            <a:solidFill>
              <a:srgbClr val="002060"/>
            </a:solidFill>
            <a:latin typeface="Cambria" panose="02040503050406030204" pitchFamily="18" charset="0"/>
          </a:endParaRPr>
        </a:p>
      </dsp:txBody>
      <dsp:txXfrm>
        <a:off x="560325" y="1554696"/>
        <a:ext cx="6378864" cy="846503"/>
      </dsp:txXfrm>
    </dsp:sp>
    <dsp:sp modelId="{883150E6-D5E3-4DC8-A496-9F21FC2ADC69}">
      <dsp:nvSpPr>
        <dsp:cNvPr id="0" name=""/>
        <dsp:cNvSpPr/>
      </dsp:nvSpPr>
      <dsp:spPr>
        <a:xfrm>
          <a:off x="0" y="1378224"/>
          <a:ext cx="1058129" cy="105812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l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l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7410213-0818-419F-A497-FE100A6ED52A}">
      <dsp:nvSpPr>
        <dsp:cNvPr id="0" name=""/>
        <dsp:cNvSpPr/>
      </dsp:nvSpPr>
      <dsp:spPr>
        <a:xfrm>
          <a:off x="-3615536" y="-556906"/>
          <a:ext cx="4320247" cy="4320247"/>
        </a:xfrm>
        <a:prstGeom prst="blockArc">
          <a:avLst>
            <a:gd name="adj1" fmla="val 18900000"/>
            <a:gd name="adj2" fmla="val 2700000"/>
            <a:gd name="adj3" fmla="val 5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573F4E-5BE2-47F6-AC46-1A7CDA10ACF6}">
      <dsp:nvSpPr>
        <dsp:cNvPr id="0" name=""/>
        <dsp:cNvSpPr/>
      </dsp:nvSpPr>
      <dsp:spPr>
        <a:xfrm>
          <a:off x="523915" y="413671"/>
          <a:ext cx="6366467" cy="91601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7086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dirty="0" smtClean="0">
              <a:solidFill>
                <a:srgbClr val="002060"/>
              </a:solidFill>
              <a:latin typeface="Cambria" panose="02040503050406030204" pitchFamily="18" charset="0"/>
            </a:rPr>
            <a:t>Обучающиеся в медицинских организациях</a:t>
          </a:r>
        </a:p>
      </dsp:txBody>
      <dsp:txXfrm>
        <a:off x="523915" y="413671"/>
        <a:ext cx="6366467" cy="916014"/>
      </dsp:txXfrm>
    </dsp:sp>
    <dsp:sp modelId="{16E9F19C-3D3C-4C7A-841A-EB0BEB6372FD}">
      <dsp:nvSpPr>
        <dsp:cNvPr id="0" name=""/>
        <dsp:cNvSpPr/>
      </dsp:nvSpPr>
      <dsp:spPr>
        <a:xfrm>
          <a:off x="749" y="343569"/>
          <a:ext cx="1145017" cy="114501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l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l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75DBBC3D-6B80-4551-A120-80FF74FDDE4F}">
      <dsp:nvSpPr>
        <dsp:cNvPr id="0" name=""/>
        <dsp:cNvSpPr/>
      </dsp:nvSpPr>
      <dsp:spPr>
        <a:xfrm>
          <a:off x="572407" y="1618280"/>
          <a:ext cx="6323804" cy="82542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7086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0" kern="1200" dirty="0" smtClean="0">
            <a:solidFill>
              <a:srgbClr val="002060"/>
            </a:solidFill>
            <a:latin typeface="Cambria" panose="02040503050406030204" pitchFamily="18" charset="0"/>
          </a:endParaRP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dirty="0" smtClean="0">
              <a:solidFill>
                <a:srgbClr val="002060"/>
              </a:solidFill>
              <a:latin typeface="Cambria" panose="02040503050406030204" pitchFamily="18" charset="0"/>
            </a:rPr>
            <a:t>Обучающиеся на дому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0" kern="1200" dirty="0" smtClean="0">
            <a:solidFill>
              <a:srgbClr val="002060"/>
            </a:solidFill>
            <a:latin typeface="Cambria" panose="02040503050406030204" pitchFamily="18" charset="0"/>
          </a:endParaRPr>
        </a:p>
      </dsp:txBody>
      <dsp:txXfrm>
        <a:off x="572407" y="1618280"/>
        <a:ext cx="6323804" cy="825429"/>
      </dsp:txXfrm>
    </dsp:sp>
    <dsp:sp modelId="{883150E6-D5E3-4DC8-A496-9F21FC2ADC69}">
      <dsp:nvSpPr>
        <dsp:cNvPr id="0" name=""/>
        <dsp:cNvSpPr/>
      </dsp:nvSpPr>
      <dsp:spPr>
        <a:xfrm>
          <a:off x="0" y="1572040"/>
          <a:ext cx="1145017" cy="114501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l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l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1ED5379-9F52-42BF-B74E-A182189AE448}">
      <dsp:nvSpPr>
        <dsp:cNvPr id="0" name=""/>
        <dsp:cNvSpPr/>
      </dsp:nvSpPr>
      <dsp:spPr>
        <a:xfrm>
          <a:off x="2595429" y="2863522"/>
          <a:ext cx="3794383" cy="1628949"/>
        </a:xfrm>
        <a:prstGeom prst="roundRect">
          <a:avLst/>
        </a:prstGeom>
        <a:solidFill>
          <a:srgbClr val="CCCCFF"/>
        </a:solidFill>
        <a:ln w="28575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Статья 44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Закреплено право родителей:</a:t>
          </a:r>
          <a:endParaRPr lang="ru-RU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95429" y="2863522"/>
        <a:ext cx="3794383" cy="1628949"/>
      </dsp:txXfrm>
    </dsp:sp>
    <dsp:sp modelId="{5529991E-8149-4B9F-BE6D-B0CD2B47B12E}">
      <dsp:nvSpPr>
        <dsp:cNvPr id="0" name=""/>
        <dsp:cNvSpPr/>
      </dsp:nvSpPr>
      <dsp:spPr>
        <a:xfrm rot="16361309">
          <a:off x="4383879" y="2709471"/>
          <a:ext cx="30844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08442" y="0"/>
              </a:lnTo>
            </a:path>
          </a:pathLst>
        </a:custGeom>
        <a:noFill/>
        <a:ln w="381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CE2A91-7F0B-4652-98D7-6FABD11FCD8B}">
      <dsp:nvSpPr>
        <dsp:cNvPr id="0" name=""/>
        <dsp:cNvSpPr/>
      </dsp:nvSpPr>
      <dsp:spPr>
        <a:xfrm>
          <a:off x="2915816" y="76765"/>
          <a:ext cx="3375428" cy="2478654"/>
        </a:xfrm>
        <a:prstGeom prst="roundRect">
          <a:avLst/>
        </a:prstGeom>
        <a:solidFill>
          <a:srgbClr val="FFCCFF"/>
        </a:solidFill>
        <a:ln w="38100" cap="flat" cmpd="sng" algn="ctr">
          <a:solidFill>
            <a:srgbClr val="FF66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i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rPr>
            <a:t>1. получать </a:t>
          </a:r>
          <a:r>
            <a:rPr lang="ru-RU" sz="1900" b="1" i="1" u="sng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rPr>
            <a:t>информацию о всех видах планируемых обследований</a:t>
          </a:r>
          <a:r>
            <a:rPr lang="ru-RU" sz="1900" b="1" i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rPr>
            <a:t> (психологических, психолого-педагогических) обучающихся,</a:t>
          </a:r>
          <a:endParaRPr lang="ru-RU" sz="1900" kern="1200" dirty="0"/>
        </a:p>
      </dsp:txBody>
      <dsp:txXfrm>
        <a:off x="2915816" y="76765"/>
        <a:ext cx="3375428" cy="2478654"/>
      </dsp:txXfrm>
    </dsp:sp>
    <dsp:sp modelId="{85D854DB-0EFB-4098-A30F-0CEB4CE828B1}">
      <dsp:nvSpPr>
        <dsp:cNvPr id="0" name=""/>
        <dsp:cNvSpPr/>
      </dsp:nvSpPr>
      <dsp:spPr>
        <a:xfrm rot="20561904">
          <a:off x="6386818" y="3067345"/>
          <a:ext cx="13237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2378" y="0"/>
              </a:lnTo>
            </a:path>
          </a:pathLst>
        </a:custGeom>
        <a:noFill/>
        <a:ln w="381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61D46F-1539-4F44-8308-37B6E52CC14D}">
      <dsp:nvSpPr>
        <dsp:cNvPr id="0" name=""/>
        <dsp:cNvSpPr/>
      </dsp:nvSpPr>
      <dsp:spPr>
        <a:xfrm>
          <a:off x="6516202" y="1440161"/>
          <a:ext cx="2478627" cy="2442915"/>
        </a:xfrm>
        <a:prstGeom prst="roundRect">
          <a:avLst/>
        </a:prstGeom>
        <a:solidFill>
          <a:srgbClr val="CCFFCC"/>
        </a:solidFill>
        <a:ln w="38100" cap="flat" cmpd="sng" algn="ctr">
          <a:solidFill>
            <a:srgbClr val="99FF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u="sng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rPr>
            <a:t>2. давать согласие</a:t>
          </a:r>
          <a:r>
            <a:rPr lang="ru-RU" sz="1800" b="1" i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rPr>
            <a:t> на проведение таких обследований или участие в таких обследованиях,</a:t>
          </a:r>
          <a:endParaRPr lang="ru-RU" sz="1800" kern="1200" dirty="0"/>
        </a:p>
      </dsp:txBody>
      <dsp:txXfrm>
        <a:off x="6516202" y="1440161"/>
        <a:ext cx="2478627" cy="2442915"/>
      </dsp:txXfrm>
    </dsp:sp>
    <dsp:sp modelId="{6766751D-149B-4BF7-B60B-64A7FA273CC0}">
      <dsp:nvSpPr>
        <dsp:cNvPr id="0" name=""/>
        <dsp:cNvSpPr/>
      </dsp:nvSpPr>
      <dsp:spPr>
        <a:xfrm rot="12692959">
          <a:off x="2581593" y="2698407"/>
          <a:ext cx="63113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31134" y="0"/>
              </a:lnTo>
            </a:path>
          </a:pathLst>
        </a:custGeom>
        <a:noFill/>
        <a:ln w="381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F1521F-0B98-4FB1-9837-66AB8A4EFE35}">
      <dsp:nvSpPr>
        <dsp:cNvPr id="0" name=""/>
        <dsp:cNvSpPr/>
      </dsp:nvSpPr>
      <dsp:spPr>
        <a:xfrm>
          <a:off x="107505" y="720087"/>
          <a:ext cx="2520732" cy="2078716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381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rPr>
            <a:t>5. присутствовать на обследовании ПМПК, обсуждать, высказывать мнение по поводу рекомендаций.</a:t>
          </a:r>
          <a:endParaRPr lang="ru-RU" sz="18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Times New Roman" panose="02020603050405020304" pitchFamily="18" charset="0"/>
          </a:endParaRPr>
        </a:p>
      </dsp:txBody>
      <dsp:txXfrm>
        <a:off x="107505" y="720087"/>
        <a:ext cx="2520732" cy="2078716"/>
      </dsp:txXfrm>
    </dsp:sp>
    <dsp:sp modelId="{2A0AC6C9-2D23-4E37-BAD7-587ED2E4BFEA}">
      <dsp:nvSpPr>
        <dsp:cNvPr id="0" name=""/>
        <dsp:cNvSpPr/>
      </dsp:nvSpPr>
      <dsp:spPr>
        <a:xfrm rot="8516318">
          <a:off x="3179846" y="4586496"/>
          <a:ext cx="30502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05024" y="0"/>
              </a:lnTo>
            </a:path>
          </a:pathLst>
        </a:custGeom>
        <a:noFill/>
        <a:ln w="381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A49BBC-3B1D-4A10-8E3C-B3CD943C402C}">
      <dsp:nvSpPr>
        <dsp:cNvPr id="0" name=""/>
        <dsp:cNvSpPr/>
      </dsp:nvSpPr>
      <dsp:spPr>
        <a:xfrm>
          <a:off x="611547" y="4680521"/>
          <a:ext cx="2760401" cy="1911378"/>
        </a:xfrm>
        <a:prstGeom prst="roundRect">
          <a:avLst/>
        </a:prstGeom>
        <a:solidFill>
          <a:srgbClr val="FFFF99"/>
        </a:solidFill>
        <a:ln w="381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i="1" u="sng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rPr>
            <a:t>4. получать информацию о результатах</a:t>
          </a:r>
          <a:r>
            <a:rPr lang="ru-RU" sz="1900" b="1" i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rPr>
            <a:t> проведенных обследований обучающихся</a:t>
          </a:r>
          <a:r>
            <a:rPr lang="ru-RU" sz="19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rPr>
            <a:t>;</a:t>
          </a:r>
        </a:p>
      </dsp:txBody>
      <dsp:txXfrm>
        <a:off x="611547" y="4680521"/>
        <a:ext cx="2760401" cy="1911378"/>
      </dsp:txXfrm>
    </dsp:sp>
    <dsp:sp modelId="{20CB165C-1699-4077-A858-9FA70D737FAC}">
      <dsp:nvSpPr>
        <dsp:cNvPr id="0" name=""/>
        <dsp:cNvSpPr/>
      </dsp:nvSpPr>
      <dsp:spPr>
        <a:xfrm rot="2052000">
          <a:off x="5634940" y="4674972"/>
          <a:ext cx="64937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49371" y="0"/>
              </a:lnTo>
            </a:path>
          </a:pathLst>
        </a:custGeom>
        <a:noFill/>
        <a:ln w="381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D0690A-7E8D-462F-9F4F-4573D0152F95}">
      <dsp:nvSpPr>
        <dsp:cNvPr id="0" name=""/>
        <dsp:cNvSpPr/>
      </dsp:nvSpPr>
      <dsp:spPr>
        <a:xfrm>
          <a:off x="6228167" y="4608513"/>
          <a:ext cx="2161114" cy="1966611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3810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i="1" u="sng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rPr>
            <a:t>3. отказаться</a:t>
          </a:r>
          <a:r>
            <a:rPr lang="ru-RU" sz="2100" b="1" i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rPr>
            <a:t> от их проведения или участия в них, </a:t>
          </a:r>
          <a:endParaRPr lang="ru-RU" sz="2100" kern="1200" dirty="0"/>
        </a:p>
      </dsp:txBody>
      <dsp:txXfrm>
        <a:off x="6228167" y="4608513"/>
        <a:ext cx="2161114" cy="19666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7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19D42F-AB99-43FE-8E8C-7A9195522D41}" type="datetimeFigureOut">
              <a:rPr lang="ru-RU" smtClean="0"/>
              <a:pPr/>
              <a:t>18.06.2019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60F495-38BA-40CB-A9A4-1BC4352FE32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4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01AFC2-5020-46E2-AD0B-ABFA2BBEFC7D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2606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641080C-E3FF-4DA4-AD26-FBF7BA455D43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18.06.2019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18.06.2019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18.06.2019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18.06.2019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18.06.2019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18.06.2019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diagramData" Target="../diagrams/data4.xml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11.png"/><Relationship Id="rId1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11" Type="http://schemas.openxmlformats.org/officeDocument/2006/relationships/image" Target="../media/image16.png"/><Relationship Id="rId5" Type="http://schemas.openxmlformats.org/officeDocument/2006/relationships/diagramQuickStyle" Target="../diagrams/quickStyle4.xml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diagramLayout" Target="../diagrams/layout4.xml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microsoft.com/office/2007/relationships/diagramDrawing" Target="../diagrams/drawing5.xml"/><Relationship Id="rId3" Type="http://schemas.openxmlformats.org/officeDocument/2006/relationships/diagramData" Target="../diagrams/data5.xml"/><Relationship Id="rId7" Type="http://schemas.openxmlformats.org/officeDocument/2006/relationships/image" Target="../media/image21.png"/><Relationship Id="rId12" Type="http://schemas.openxmlformats.org/officeDocument/2006/relationships/image" Target="../media/image2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11" Type="http://schemas.openxmlformats.org/officeDocument/2006/relationships/image" Target="../media/image23.png"/><Relationship Id="rId5" Type="http://schemas.openxmlformats.org/officeDocument/2006/relationships/diagramQuickStyle" Target="../diagrams/quickStyle5.xml"/><Relationship Id="rId10" Type="http://schemas.openxmlformats.org/officeDocument/2006/relationships/image" Target="../media/image22.png"/><Relationship Id="rId4" Type="http://schemas.openxmlformats.org/officeDocument/2006/relationships/diagramLayout" Target="../diagrams/layout5.xml"/><Relationship Id="rId9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diagramData" Target="../diagrams/data1.xm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6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olpictures.ru/surdoperevodychiki-kartinki.html" TargetMode="External"/><Relationship Id="rId5" Type="http://schemas.openxmlformats.org/officeDocument/2006/relationships/diagramColors" Target="../diagrams/colors2.xml"/><Relationship Id="rId10" Type="http://schemas.microsoft.com/office/2007/relationships/diagramDrawing" Target="../diagrams/drawing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3108" y="1214422"/>
            <a:ext cx="6743704" cy="3304074"/>
          </a:xfrm>
        </p:spPr>
        <p:txBody>
          <a:bodyPr>
            <a:noAutofit/>
          </a:bodyPr>
          <a:lstStyle/>
          <a:p>
            <a:r>
              <a:rPr lang="ru-RU" sz="44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i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Инклюзивное образование детей с ОВЗ, детей- инвалидов в образовательных организациях</a:t>
            </a:r>
            <a:endParaRPr lang="ru-RU" sz="4400" i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r"/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Подготовила: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r"/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Забродина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Евгения Сергеевна</a:t>
            </a:r>
          </a:p>
          <a:p>
            <a:pPr algn="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Методист по инклюзивному  образованию </a:t>
            </a:r>
          </a:p>
          <a:p>
            <a:pPr algn="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МБУ ДПО  «ИМЦ г. Юрги»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49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50825" y="0"/>
            <a:ext cx="8229600" cy="1143000"/>
          </a:xfrm>
        </p:spPr>
        <p:txBody>
          <a:bodyPr lIns="91440" rIns="91440" bIns="45720" anchor="ctr">
            <a:normAutofit fontScale="90000"/>
          </a:bodyPr>
          <a:lstStyle/>
          <a:p>
            <a:pPr eaLnBrk="1" hangingPunct="1">
              <a:defRPr/>
            </a:pPr>
            <a:r>
              <a:rPr lang="ru-RU" alt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/>
            </a:r>
            <a:br>
              <a:rPr lang="ru-RU" alt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ru-RU" alt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/>
            </a:r>
            <a:br>
              <a:rPr lang="ru-RU" alt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ru-RU" alt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Закон «Об образовании»</a:t>
            </a:r>
            <a:r>
              <a:rPr lang="ru-RU" alt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alt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alt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alt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Правила </a:t>
            </a:r>
            <a:r>
              <a:rPr lang="ru-RU" alt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приема в </a:t>
            </a:r>
            <a:r>
              <a:rPr lang="ru-RU" alt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ОО</a:t>
            </a:r>
            <a:r>
              <a:rPr lang="ru-RU" altLang="ru-RU" sz="3600" dirty="0">
                <a:solidFill>
                  <a:srgbClr val="FF0000"/>
                </a:solidFill>
              </a:rPr>
              <a:t>.</a:t>
            </a:r>
            <a:br>
              <a:rPr lang="ru-RU" altLang="ru-RU" sz="3600" dirty="0">
                <a:solidFill>
                  <a:srgbClr val="FF0000"/>
                </a:solidFill>
              </a:rPr>
            </a:br>
            <a:endParaRPr lang="ru-RU" altLang="ru-RU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/>
        <p:txBody>
          <a:bodyPr>
            <a:normAutofit lnSpcReduction="10000"/>
          </a:bodyPr>
          <a:lstStyle/>
          <a:p>
            <a:pPr marL="0" indent="0" algn="just"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r>
              <a:rPr lang="ru-RU" altLang="ru-RU" dirty="0" smtClean="0"/>
              <a:t>Ребенку с ОВЗ не могут отказать в приеме в образовательную организацию по месту жительства в связи с состоянием его здоровья. При поступлении такого ребенка, исходя из </a:t>
            </a:r>
            <a:r>
              <a:rPr lang="ru-RU" alt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ст.79, </a:t>
            </a:r>
            <a:r>
              <a:rPr lang="ru-RU" altLang="ru-RU" dirty="0" smtClean="0"/>
              <a:t>его обучение должно быть организовано по </a:t>
            </a:r>
            <a:r>
              <a:rPr lang="ru-RU" altLang="ru-RU" u="sng" dirty="0" smtClean="0"/>
              <a:t>адаптированной образовательной программе.</a:t>
            </a:r>
            <a:endParaRPr lang="ru-RU" alt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 algn="just" eaLnBrk="1" hangingPunct="1">
              <a:buFont typeface="Wingdings 2" pitchFamily="18" charset="2"/>
              <a:buNone/>
              <a:defRPr/>
            </a:pPr>
            <a:r>
              <a:rPr lang="ru-RU" altLang="ru-RU" dirty="0" smtClean="0">
                <a:latin typeface="Times New Roman" pitchFamily="18" charset="0"/>
              </a:rPr>
              <a:t>Согласно </a:t>
            </a:r>
            <a:r>
              <a:rPr lang="ru-RU" alt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п. 3 ст. 55, </a:t>
            </a:r>
            <a:r>
              <a:rPr lang="ru-RU" altLang="ru-RU" dirty="0" smtClean="0">
                <a:latin typeface="Times New Roman" pitchFamily="18" charset="0"/>
              </a:rPr>
              <a:t>обучение по этим программам </a:t>
            </a:r>
            <a:r>
              <a:rPr lang="ru-RU" altLang="ru-RU" u="sng" dirty="0" smtClean="0">
                <a:latin typeface="Times New Roman" pitchFamily="18" charset="0"/>
              </a:rPr>
              <a:t>возможно только с согласия родителей и на основании рекомендаций ПМПК. </a:t>
            </a:r>
          </a:p>
          <a:p>
            <a:pPr marL="0" indent="0" algn="ctr" eaLnBrk="1" hangingPunct="1">
              <a:buNone/>
              <a:defRPr/>
            </a:pPr>
            <a:r>
              <a:rPr lang="ru-RU" sz="3500" b="1" dirty="0" smtClean="0">
                <a:solidFill>
                  <a:srgbClr val="7030A0"/>
                </a:solidFill>
              </a:rPr>
              <a:t>Статус «ребенок с ОВЗ» определяет только </a:t>
            </a:r>
            <a:r>
              <a:rPr lang="ru-RU" sz="4700" b="1" dirty="0" smtClean="0">
                <a:solidFill>
                  <a:srgbClr val="7030A0"/>
                </a:solidFill>
              </a:rPr>
              <a:t>ПМПК!  </a:t>
            </a:r>
            <a:r>
              <a:rPr lang="ru-RU" sz="3500" b="1" dirty="0" smtClean="0">
                <a:solidFill>
                  <a:srgbClr val="7030A0"/>
                </a:solidFill>
              </a:rPr>
              <a:t/>
            </a:r>
            <a:br>
              <a:rPr lang="ru-RU" sz="3500" b="1" dirty="0" smtClean="0">
                <a:solidFill>
                  <a:srgbClr val="7030A0"/>
                </a:solidFill>
              </a:rPr>
            </a:br>
            <a:endParaRPr lang="ru-RU" altLang="ru-RU" sz="3500" b="1" u="sng" dirty="0" smtClean="0">
              <a:solidFill>
                <a:srgbClr val="7030A0"/>
              </a:solidFill>
              <a:latin typeface="Times New Roman" pitchFamily="18" charset="0"/>
            </a:endParaRPr>
          </a:p>
          <a:p>
            <a:pPr marL="0" indent="0" algn="just"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endParaRPr lang="ru-RU" altLang="ru-RU" dirty="0" smtClean="0"/>
          </a:p>
          <a:p>
            <a:pPr marL="0" indent="0"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endParaRPr lang="ru-RU" alt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 bwMode="auto">
          <a:xfrm>
            <a:off x="971600" y="434975"/>
            <a:ext cx="5597079" cy="70643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ru-RU" sz="3000" dirty="0" smtClean="0">
                <a:solidFill>
                  <a:schemeClr val="tx1"/>
                </a:solidFill>
                <a:cs typeface="Latha" pitchFamily="2"/>
              </a:rPr>
              <a:t>Цель обращения в ПМПК – </a:t>
            </a:r>
            <a:br>
              <a:rPr lang="ru-RU" sz="3000" dirty="0" smtClean="0">
                <a:solidFill>
                  <a:schemeClr val="tx1"/>
                </a:solidFill>
                <a:cs typeface="Latha" pitchFamily="2"/>
              </a:rPr>
            </a:br>
            <a:endParaRPr lang="ru-RU" sz="3000" dirty="0" smtClean="0">
              <a:solidFill>
                <a:schemeClr val="tx1"/>
              </a:solidFill>
              <a:cs typeface="Latha" pitchFamily="2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02582" y="1084263"/>
            <a:ext cx="7541419" cy="1054100"/>
          </a:xfrm>
        </p:spPr>
        <p:txBody>
          <a:bodyPr>
            <a:normAutofit fontScale="92500"/>
          </a:bodyPr>
          <a:lstStyle/>
          <a:p>
            <a:pPr defTabSz="1219170" fontAlgn="auto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ru-RU" sz="2800" b="1" dirty="0" smtClean="0"/>
              <a:t>определение </a:t>
            </a:r>
            <a:r>
              <a:rPr lang="ru-RU" sz="2800" b="1" dirty="0"/>
              <a:t>образовательного маршрута ребенка, нуждающегося в специальных образовательных условиях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48866" y="4271963"/>
            <a:ext cx="2669381" cy="2265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9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algn="ctr" defTabSz="91429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Cambria" pitchFamily="18" charset="0"/>
              </a:rPr>
              <a:t>Выявления обучающихся, нуждающихся в создании специальных условий для получения образования (обучающихся с ОВЗ )</a:t>
            </a:r>
          </a:p>
          <a:p>
            <a:pPr algn="ctr" defTabSz="91429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Cambria" pitchFamily="18" charset="0"/>
              </a:rPr>
              <a:t>(ФЗ 273 ст. 79 п.2)</a:t>
            </a:r>
          </a:p>
          <a:p>
            <a:pPr algn="ctr" defTabSz="91429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Cambria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187679" y="4271963"/>
            <a:ext cx="2531269" cy="2265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9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Cambria" panose="02040503050406030204" pitchFamily="18" charset="0"/>
              </a:rPr>
              <a:t>Определения образовательного маршрута обучающихся, не ликвидировавших в установленные сроки академической задолженности </a:t>
            </a:r>
          </a:p>
          <a:p>
            <a:pPr algn="ctr" defTabSz="91429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Cambria" panose="02040503050406030204" pitchFamily="18" charset="0"/>
              </a:rPr>
              <a:t> (ФЗ 273 п.9 ст. 58)</a:t>
            </a:r>
          </a:p>
        </p:txBody>
      </p:sp>
      <p:sp>
        <p:nvSpPr>
          <p:cNvPr id="14" name="Овал 13"/>
          <p:cNvSpPr/>
          <p:nvPr/>
        </p:nvSpPr>
        <p:spPr>
          <a:xfrm>
            <a:off x="1665685" y="2162176"/>
            <a:ext cx="6030515" cy="13128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9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600" b="1" dirty="0">
              <a:latin typeface="Cambria" pitchFamily="18" charset="0"/>
            </a:endParaRPr>
          </a:p>
          <a:p>
            <a:pPr algn="ctr" defTabSz="91429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600" b="1" dirty="0">
              <a:latin typeface="Cambria" pitchFamily="18" charset="0"/>
            </a:endParaRPr>
          </a:p>
          <a:p>
            <a:pPr algn="ctr" defTabSz="91429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600" b="1" dirty="0">
              <a:latin typeface="Cambria" pitchFamily="18" charset="0"/>
            </a:endParaRPr>
          </a:p>
          <a:p>
            <a:pPr algn="ctr" defTabSz="91429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Cambria" pitchFamily="18" charset="0"/>
              </a:rPr>
              <a:t>Обращение в </a:t>
            </a:r>
            <a:r>
              <a:rPr lang="ru-RU" sz="2800" b="1" dirty="0" smtClean="0">
                <a:solidFill>
                  <a:schemeClr val="tx1"/>
                </a:solidFill>
                <a:latin typeface="Cambria" pitchFamily="18" charset="0"/>
              </a:rPr>
              <a:t>ПМПК </a:t>
            </a:r>
            <a:r>
              <a:rPr lang="ru-RU" sz="2800" b="1" dirty="0">
                <a:solidFill>
                  <a:schemeClr val="tx1"/>
                </a:solidFill>
                <a:latin typeface="Cambria" pitchFamily="18" charset="0"/>
              </a:rPr>
              <a:t>ТРЕБУЕТСЯ </a:t>
            </a:r>
            <a:r>
              <a:rPr lang="ru-RU" sz="2800" b="1" dirty="0">
                <a:latin typeface="Cambria" pitchFamily="18" charset="0"/>
              </a:rPr>
              <a:t/>
            </a:r>
            <a:br>
              <a:rPr lang="ru-RU" sz="2800" b="1" dirty="0">
                <a:latin typeface="Cambria" pitchFamily="18" charset="0"/>
              </a:rPr>
            </a:br>
            <a:r>
              <a:rPr lang="ru-RU" sz="3600" b="1" dirty="0">
                <a:latin typeface="Cambria" pitchFamily="18" charset="0"/>
              </a:rPr>
              <a:t/>
            </a:r>
            <a:br>
              <a:rPr lang="ru-RU" sz="3600" b="1" dirty="0">
                <a:latin typeface="Cambria" pitchFamily="18" charset="0"/>
              </a:rPr>
            </a:br>
            <a:endParaRPr lang="ru-RU" sz="3600" b="1" dirty="0">
              <a:latin typeface="Cambria" pitchFamily="18" charset="0"/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4506516" y="3689351"/>
            <a:ext cx="347663" cy="6715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98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444479" y="4602163"/>
            <a:ext cx="2416969" cy="15430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9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Cambria" panose="02040503050406030204" pitchFamily="18" charset="0"/>
              </a:rPr>
              <a:t>Уточнения, изменения, подтверждения образовательного маршрута</a:t>
            </a:r>
          </a:p>
        </p:txBody>
      </p:sp>
      <p:sp>
        <p:nvSpPr>
          <p:cNvPr id="19" name="Стрелка вниз 18"/>
          <p:cNvSpPr/>
          <p:nvPr/>
        </p:nvSpPr>
        <p:spPr>
          <a:xfrm rot="2814874">
            <a:off x="1974057" y="3568304"/>
            <a:ext cx="376238" cy="5167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98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 rot="19084005">
            <a:off x="7050881" y="3473451"/>
            <a:ext cx="282179" cy="6889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98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 bwMode="auto">
          <a:xfrm>
            <a:off x="1495425" y="250824"/>
            <a:ext cx="7181031" cy="130596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ru-RU" sz="2400" dirty="0" smtClean="0">
                <a:solidFill>
                  <a:schemeClr val="tx1"/>
                </a:solidFill>
                <a:cs typeface="Latha" pitchFamily="2"/>
              </a:rPr>
              <a:t>На создание условий при сдаче ГИА могут претендовать</a:t>
            </a:r>
            <a:br>
              <a:rPr lang="ru-RU" sz="2400" dirty="0" smtClean="0">
                <a:solidFill>
                  <a:schemeClr val="tx1"/>
                </a:solidFill>
                <a:cs typeface="Latha" pitchFamily="2"/>
              </a:rPr>
            </a:br>
            <a:r>
              <a:rPr lang="ru-RU" sz="2400" dirty="0" smtClean="0">
                <a:solidFill>
                  <a:schemeClr val="tx1"/>
                </a:solidFill>
                <a:cs typeface="Latha" pitchFamily="2"/>
              </a:rPr>
              <a:t>(требуется обращение в ПМПК для получения заключения):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2132856"/>
            <a:ext cx="7587854" cy="5054600"/>
          </a:xfrm>
        </p:spPr>
        <p:txBody>
          <a:bodyPr/>
          <a:lstStyle/>
          <a:p>
            <a:pPr marL="457200" indent="-457200" defTabSz="121917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200" b="1" dirty="0" smtClean="0"/>
              <a:t>Дети-инвалиды, инвалиды</a:t>
            </a:r>
          </a:p>
          <a:p>
            <a:pPr marL="457200" indent="-457200" defTabSz="121917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200" b="1" dirty="0" smtClean="0"/>
              <a:t>Обучающиеся с ОВЗ </a:t>
            </a:r>
          </a:p>
          <a:p>
            <a:pPr marL="342900" indent="-342900" defTabSz="121917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200" b="1" dirty="0" smtClean="0"/>
              <a:t> Обучающиеся в медицинских организациях</a:t>
            </a:r>
          </a:p>
          <a:p>
            <a:pPr marL="342900" indent="-342900" defTabSz="121917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200" b="1" dirty="0" smtClean="0"/>
              <a:t> Обучающиеся </a:t>
            </a:r>
            <a:r>
              <a:rPr lang="ru-RU" sz="2200" b="1" dirty="0"/>
              <a:t>на </a:t>
            </a:r>
            <a:r>
              <a:rPr lang="ru-RU" sz="2200" b="1" dirty="0" smtClean="0"/>
              <a:t>дому</a:t>
            </a:r>
          </a:p>
          <a:p>
            <a:pPr marL="342900" indent="-342900" defTabSz="121917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200" b="1" dirty="0" smtClean="0"/>
              <a:t> Обучающиеся</a:t>
            </a:r>
            <a:r>
              <a:rPr lang="ru-RU" sz="2200" b="1" dirty="0"/>
              <a:t>, </a:t>
            </a:r>
            <a:r>
              <a:rPr lang="ru-RU" sz="2200" b="1" dirty="0" smtClean="0"/>
              <a:t>имеющие </a:t>
            </a:r>
            <a:r>
              <a:rPr lang="ru-RU" sz="2200" b="1" dirty="0"/>
              <a:t>ограничения жизнедеятельности и здоровья или связанные со </a:t>
            </a:r>
            <a:r>
              <a:rPr lang="ru-RU" sz="2200" b="1" dirty="0" smtClean="0"/>
              <a:t>здоровьем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 bwMode="auto">
          <a:xfrm>
            <a:off x="1487091" y="195264"/>
            <a:ext cx="7333381" cy="80803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defTabSz="912813">
              <a:spcAft>
                <a:spcPts val="600"/>
              </a:spcAft>
            </a:pPr>
            <a:r>
              <a:rPr lang="ru-RU" sz="2400" b="1" dirty="0" smtClean="0">
                <a:solidFill>
                  <a:schemeClr val="tx1"/>
                </a:solidFill>
                <a:cs typeface="Latha" pitchFamily="2"/>
              </a:rPr>
              <a:t>Условия при сдаче ГИА, которые могут быть обеспечены ребенку-инвалиду, инвалиду и обучающемуся с ОВЗ</a:t>
            </a:r>
            <a:endParaRPr lang="ru-RU" sz="1200" b="1" dirty="0" smtClean="0">
              <a:solidFill>
                <a:schemeClr val="tx1"/>
              </a:solidFill>
              <a:cs typeface="Latha" pitchFamily="2"/>
            </a:endParaRPr>
          </a:p>
        </p:txBody>
      </p:sp>
      <p:pic>
        <p:nvPicPr>
          <p:cNvPr id="27650" name="Рисунок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256" y="214313"/>
            <a:ext cx="1057275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Схема 3"/>
          <p:cNvGraphicFramePr/>
          <p:nvPr/>
        </p:nvGraphicFramePr>
        <p:xfrm>
          <a:off x="1285054" y="980232"/>
          <a:ext cx="6939190" cy="29631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" name="Группа 8"/>
          <p:cNvGrpSpPr>
            <a:grpSpLocks/>
          </p:cNvGrpSpPr>
          <p:nvPr/>
        </p:nvGrpSpPr>
        <p:grpSpPr bwMode="auto">
          <a:xfrm>
            <a:off x="264319" y="3573464"/>
            <a:ext cx="8678466" cy="3284536"/>
            <a:chOff x="23567" y="748395"/>
            <a:chExt cx="11481904" cy="5434675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23567" y="2396047"/>
              <a:ext cx="1640063" cy="2915897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9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200" dirty="0">
                  <a:latin typeface="Cambria" panose="02040503050406030204" pitchFamily="18" charset="0"/>
                </a:rPr>
                <a:t>ГИА</a:t>
              </a:r>
            </a:p>
          </p:txBody>
        </p:sp>
        <p:sp>
          <p:nvSpPr>
            <p:cNvPr id="13" name="Скругленный прямоугольник 12"/>
            <p:cNvSpPr/>
            <p:nvPr/>
          </p:nvSpPr>
          <p:spPr>
            <a:xfrm>
              <a:off x="2767630" y="1040123"/>
              <a:ext cx="2137597" cy="125213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429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dirty="0">
                  <a:solidFill>
                    <a:srgbClr val="002060"/>
                  </a:solidFill>
                  <a:latin typeface="Cambria" panose="02040503050406030204" pitchFamily="18" charset="0"/>
                </a:rPr>
                <a:t>ОГЭ (9 кл)</a:t>
              </a:r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2761329" y="2728216"/>
              <a:ext cx="2137597" cy="1255415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429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200" dirty="0">
                  <a:solidFill>
                    <a:srgbClr val="002060"/>
                  </a:solidFill>
                  <a:latin typeface="Cambria" panose="02040503050406030204" pitchFamily="18" charset="0"/>
                </a:rPr>
                <a:t>ЕГЭ (11 кл)</a:t>
              </a:r>
            </a:p>
          </p:txBody>
        </p:sp>
        <p:sp>
          <p:nvSpPr>
            <p:cNvPr id="15" name="Скругленный прямоугольник 14"/>
            <p:cNvSpPr/>
            <p:nvPr/>
          </p:nvSpPr>
          <p:spPr>
            <a:xfrm>
              <a:off x="2731400" y="4770316"/>
              <a:ext cx="2137596" cy="118986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429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200" dirty="0">
                  <a:solidFill>
                    <a:srgbClr val="002060"/>
                  </a:solidFill>
                  <a:latin typeface="Cambria" panose="02040503050406030204" pitchFamily="18" charset="0"/>
                </a:rPr>
                <a:t>ГВЭ</a:t>
              </a:r>
            </a:p>
          </p:txBody>
        </p:sp>
        <p:sp>
          <p:nvSpPr>
            <p:cNvPr id="16" name="Скругленный прямоугольник 15"/>
            <p:cNvSpPr/>
            <p:nvPr/>
          </p:nvSpPr>
          <p:spPr>
            <a:xfrm>
              <a:off x="5286435" y="2911776"/>
              <a:ext cx="3367857" cy="865352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429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solidFill>
                    <a:srgbClr val="002060"/>
                  </a:solidFill>
                  <a:latin typeface="Cambria" panose="02040503050406030204" pitchFamily="18" charset="0"/>
                </a:rPr>
                <a:t>Русский язык, математика</a:t>
              </a:r>
            </a:p>
          </p:txBody>
        </p:sp>
        <p:sp>
          <p:nvSpPr>
            <p:cNvPr id="17" name="Скругленный прямоугольник 16"/>
            <p:cNvSpPr/>
            <p:nvPr/>
          </p:nvSpPr>
          <p:spPr>
            <a:xfrm>
              <a:off x="5297461" y="5317718"/>
              <a:ext cx="2580238" cy="865352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429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solidFill>
                    <a:srgbClr val="002060"/>
                  </a:solidFill>
                  <a:latin typeface="Cambria" panose="02040503050406030204" pitchFamily="18" charset="0"/>
                </a:rPr>
                <a:t>Устно</a:t>
              </a:r>
            </a:p>
          </p:txBody>
        </p:sp>
        <p:sp>
          <p:nvSpPr>
            <p:cNvPr id="18" name="Стрелка вправо 17"/>
            <p:cNvSpPr/>
            <p:nvPr/>
          </p:nvSpPr>
          <p:spPr>
            <a:xfrm>
              <a:off x="1858719" y="2059535"/>
              <a:ext cx="719883" cy="993187"/>
            </a:xfrm>
            <a:prstGeom prst="rightArrow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429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100">
                <a:latin typeface="Cambria" panose="02040503050406030204" pitchFamily="18" charset="0"/>
              </a:endParaRPr>
            </a:p>
          </p:txBody>
        </p:sp>
        <p:sp>
          <p:nvSpPr>
            <p:cNvPr id="19" name="Стрелка вправо 18"/>
            <p:cNvSpPr/>
            <p:nvPr/>
          </p:nvSpPr>
          <p:spPr>
            <a:xfrm>
              <a:off x="1825638" y="4809650"/>
              <a:ext cx="754539" cy="1003022"/>
            </a:xfrm>
            <a:prstGeom prst="rightArrow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429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100">
                <a:latin typeface="Cambria" panose="02040503050406030204" pitchFamily="18" charset="0"/>
              </a:endParaRPr>
            </a:p>
          </p:txBody>
        </p:sp>
        <p:sp>
          <p:nvSpPr>
            <p:cNvPr id="21" name="Скругленный прямоугольник 20"/>
            <p:cNvSpPr/>
            <p:nvPr/>
          </p:nvSpPr>
          <p:spPr>
            <a:xfrm>
              <a:off x="5286435" y="748395"/>
              <a:ext cx="3580217" cy="1910984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429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solidFill>
                    <a:srgbClr val="002060"/>
                  </a:solidFill>
                  <a:latin typeface="Cambria" panose="02040503050406030204" pitchFamily="18" charset="0"/>
                </a:rPr>
                <a:t>Возможность сокращения экзаменов до 2-х*: </a:t>
              </a:r>
              <a:endParaRPr lang="en-US" dirty="0">
                <a:solidFill>
                  <a:srgbClr val="002060"/>
                </a:solidFill>
                <a:latin typeface="Cambria" panose="02040503050406030204" pitchFamily="18" charset="0"/>
              </a:endParaRPr>
            </a:p>
            <a:p>
              <a:pPr algn="ctr" defTabSz="91429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solidFill>
                    <a:srgbClr val="002060"/>
                  </a:solidFill>
                  <a:latin typeface="Cambria" panose="02040503050406030204" pitchFamily="18" charset="0"/>
                </a:rPr>
                <a:t>русский язык, математика</a:t>
              </a:r>
            </a:p>
          </p:txBody>
        </p:sp>
        <p:sp>
          <p:nvSpPr>
            <p:cNvPr id="24" name="Скругленный прямоугольник 23"/>
            <p:cNvSpPr/>
            <p:nvPr/>
          </p:nvSpPr>
          <p:spPr>
            <a:xfrm>
              <a:off x="8862223" y="984400"/>
              <a:ext cx="2643248" cy="4720104"/>
            </a:xfrm>
            <a:prstGeom prst="roundRect">
              <a:avLst>
                <a:gd name="adj" fmla="val 7008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429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solidFill>
                    <a:srgbClr val="002060"/>
                  </a:solidFill>
                  <a:latin typeface="Cambria" panose="02040503050406030204" pitchFamily="18" charset="0"/>
                </a:rPr>
                <a:t>Учёт индивидуальных особенностей</a:t>
              </a:r>
              <a:endParaRPr lang="en-US" dirty="0">
                <a:solidFill>
                  <a:srgbClr val="002060"/>
                </a:solidFill>
                <a:latin typeface="Cambria" panose="02040503050406030204" pitchFamily="18" charset="0"/>
              </a:endParaRPr>
            </a:p>
            <a:p>
              <a:pPr algn="ctr" defTabSz="91429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2060"/>
                </a:solidFill>
                <a:latin typeface="Cambria" panose="02040503050406030204" pitchFamily="18" charset="0"/>
              </a:endParaRPr>
            </a:p>
            <a:p>
              <a:pPr algn="ctr" defTabSz="91429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002060"/>
                </a:solidFill>
                <a:latin typeface="Cambria" panose="02040503050406030204" pitchFamily="18" charset="0"/>
              </a:endParaRPr>
            </a:p>
            <a:p>
              <a:pPr algn="ctr" defTabSz="91429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000" dirty="0">
                <a:latin typeface="Cambria" panose="02040503050406030204" pitchFamily="18" charset="0"/>
              </a:endParaRPr>
            </a:p>
          </p:txBody>
        </p:sp>
      </p:grpSp>
      <p:pic>
        <p:nvPicPr>
          <p:cNvPr id="22" name="Рисунок 21"/>
          <p:cNvPicPr>
            <a:picLocks noChangeAspect="1"/>
          </p:cNvPicPr>
          <p:nvPr/>
        </p:nvPicPr>
        <p:blipFill>
          <a:blip r:embed="rId7" cstate="screen">
            <a:duotone>
              <a:schemeClr val="accent4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 rot="466679">
            <a:off x="1454505" y="1398607"/>
            <a:ext cx="539700" cy="719600"/>
          </a:xfrm>
          <a:prstGeom prst="rect">
            <a:avLst/>
          </a:prstGeom>
          <a:effectLst/>
        </p:spPr>
      </p:pic>
      <p:pic>
        <p:nvPicPr>
          <p:cNvPr id="27654" name="Рисунок 22"/>
          <p:cNvPicPr>
            <a:picLocks noChangeAspect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 rot="-548032">
            <a:off x="1351360" y="2606676"/>
            <a:ext cx="516731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Рисунок 24"/>
          <p:cNvPicPr>
            <a:picLocks noChangeAspect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7884368" y="5157192"/>
            <a:ext cx="344091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Рисунок 25"/>
          <p:cNvPicPr>
            <a:picLocks noChangeAspect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8316416" y="5661248"/>
            <a:ext cx="345281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7" name="Рисунок 26"/>
          <p:cNvPicPr>
            <a:picLocks noChangeAspect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7668344" y="5805264"/>
            <a:ext cx="34409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8" name="Рисунок 27"/>
          <p:cNvPicPr>
            <a:picLocks noChangeAspect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7174706" y="5308600"/>
            <a:ext cx="358379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0" name="Рисунок 2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773091" y="3757614"/>
            <a:ext cx="566738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1" name="Рисунок 6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211960" y="5733256"/>
            <a:ext cx="2019300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2" name="Рисунок 10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787378" y="4570414"/>
            <a:ext cx="566738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/>
          </p:nvPr>
        </p:nvSpPr>
        <p:spPr bwMode="auto">
          <a:xfrm>
            <a:off x="1300163" y="96839"/>
            <a:ext cx="7664325" cy="148113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defTabSz="912813">
              <a:spcAft>
                <a:spcPts val="600"/>
              </a:spcAft>
            </a:pPr>
            <a:r>
              <a:rPr lang="ru-RU" sz="2400" dirty="0" smtClean="0">
                <a:solidFill>
                  <a:schemeClr val="tx1"/>
                </a:solidFill>
                <a:cs typeface="Latha" pitchFamily="2"/>
              </a:rPr>
              <a:t>Условия, которые могут быть обеспечены при проведении ГИА обучающемуся на дому, в медицинских организациях (кроме обучающихся с ОВЗ и инвалидностью) </a:t>
            </a:r>
            <a:endParaRPr lang="ru-RU" sz="1200" dirty="0" smtClean="0">
              <a:solidFill>
                <a:schemeClr val="tx1"/>
              </a:solidFill>
              <a:cs typeface="Latha" pitchFamily="2"/>
            </a:endParaRPr>
          </a:p>
        </p:txBody>
      </p:sp>
      <p:pic>
        <p:nvPicPr>
          <p:cNvPr id="31746" name="Рисунок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256" y="214313"/>
            <a:ext cx="1057275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Схема 3"/>
          <p:cNvGraphicFramePr/>
          <p:nvPr/>
        </p:nvGraphicFramePr>
        <p:xfrm>
          <a:off x="1309625" y="1191491"/>
          <a:ext cx="6908148" cy="32064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" name="Группа 8"/>
          <p:cNvGrpSpPr>
            <a:grpSpLocks/>
          </p:cNvGrpSpPr>
          <p:nvPr/>
        </p:nvGrpSpPr>
        <p:grpSpPr bwMode="auto">
          <a:xfrm>
            <a:off x="500062" y="4060825"/>
            <a:ext cx="7900988" cy="2298700"/>
            <a:chOff x="551315" y="1234454"/>
            <a:chExt cx="10454818" cy="4744665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551315" y="2162254"/>
              <a:ext cx="1640063" cy="2915897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9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200" dirty="0">
                  <a:latin typeface="Cambria" panose="02040503050406030204" pitchFamily="18" charset="0"/>
                </a:rPr>
                <a:t>ГИА</a:t>
              </a:r>
            </a:p>
          </p:txBody>
        </p:sp>
        <p:sp>
          <p:nvSpPr>
            <p:cNvPr id="13" name="Скругленный прямоугольник 12"/>
            <p:cNvSpPr/>
            <p:nvPr/>
          </p:nvSpPr>
          <p:spPr>
            <a:xfrm>
              <a:off x="3284756" y="1267221"/>
              <a:ext cx="3355751" cy="194308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429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200" dirty="0">
                  <a:solidFill>
                    <a:srgbClr val="002060"/>
                  </a:solidFill>
                  <a:latin typeface="Cambria" panose="02040503050406030204" pitchFamily="18" charset="0"/>
                </a:rPr>
                <a:t>ОГЭ (9 кл.) 4 экзамена</a:t>
              </a:r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3284756" y="3977055"/>
              <a:ext cx="3355751" cy="2002064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429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200" dirty="0">
                  <a:solidFill>
                    <a:srgbClr val="002060"/>
                  </a:solidFill>
                  <a:latin typeface="Cambria" panose="02040503050406030204" pitchFamily="18" charset="0"/>
                </a:rPr>
                <a:t>ЕГЭ (11 кл.)</a:t>
              </a:r>
            </a:p>
          </p:txBody>
        </p:sp>
        <p:sp>
          <p:nvSpPr>
            <p:cNvPr id="18" name="Стрелка вправо 17"/>
            <p:cNvSpPr/>
            <p:nvPr/>
          </p:nvSpPr>
          <p:spPr>
            <a:xfrm>
              <a:off x="2252822" y="2912126"/>
              <a:ext cx="1031933" cy="1425367"/>
            </a:xfrm>
            <a:prstGeom prst="rightArrow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429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100">
                <a:latin typeface="Cambria" panose="02040503050406030204" pitchFamily="18" charset="0"/>
              </a:endParaRPr>
            </a:p>
          </p:txBody>
        </p:sp>
        <p:sp>
          <p:nvSpPr>
            <p:cNvPr id="24" name="Скругленный прямоугольник 23"/>
            <p:cNvSpPr/>
            <p:nvPr/>
          </p:nvSpPr>
          <p:spPr>
            <a:xfrm>
              <a:off x="7032798" y="1234454"/>
              <a:ext cx="3973335" cy="4718451"/>
            </a:xfrm>
            <a:prstGeom prst="roundRect">
              <a:avLst>
                <a:gd name="adj" fmla="val 7008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429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200" dirty="0">
                  <a:solidFill>
                    <a:srgbClr val="002060"/>
                  </a:solidFill>
                  <a:latin typeface="Cambria" panose="02040503050406030204" pitchFamily="18" charset="0"/>
                </a:rPr>
                <a:t>Учёт индивидуальных особенностей</a:t>
              </a:r>
            </a:p>
            <a:p>
              <a:pPr algn="ctr" defTabSz="91429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000" dirty="0">
                <a:latin typeface="Cambria" panose="02040503050406030204" pitchFamily="18" charset="0"/>
              </a:endParaRPr>
            </a:p>
          </p:txBody>
        </p:sp>
      </p:grpSp>
      <p:pic>
        <p:nvPicPr>
          <p:cNvPr id="31749" name="Рисунок 24"/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7761685" y="5657850"/>
            <a:ext cx="345281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Рисунок 25"/>
          <p:cNvPicPr>
            <a:picLocks noChangeAspect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7096126" y="5462589"/>
            <a:ext cx="345281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Рисунок 26"/>
          <p:cNvPicPr>
            <a:picLocks noChangeAspect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6348413" y="5737225"/>
            <a:ext cx="344091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2" name="Рисунок 27"/>
          <p:cNvPicPr>
            <a:picLocks noChangeAspect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5644754" y="5446714"/>
            <a:ext cx="335756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1" cstate="print">
            <a:duotone>
              <a:schemeClr val="accent4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>
            <a:off x="1353817" y="2740634"/>
            <a:ext cx="771719" cy="1028958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2" cstate="print">
            <a:duotone>
              <a:schemeClr val="accent4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>
            <a:off x="1448098" y="1713899"/>
            <a:ext cx="583157" cy="7775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9" name="Стрелка вниз 8"/>
          <p:cNvSpPr>
            <a:spLocks noChangeArrowheads="1"/>
          </p:cNvSpPr>
          <p:nvPr/>
        </p:nvSpPr>
        <p:spPr bwMode="auto">
          <a:xfrm>
            <a:off x="404813" y="2032000"/>
            <a:ext cx="571500" cy="3606800"/>
          </a:xfrm>
          <a:prstGeom prst="downArrow">
            <a:avLst>
              <a:gd name="adj1" fmla="val 50000"/>
              <a:gd name="adj2" fmla="val 101069"/>
            </a:avLst>
          </a:prstGeom>
          <a:solidFill>
            <a:schemeClr val="accent1">
              <a:lumMod val="40000"/>
              <a:lumOff val="60000"/>
            </a:schemeClr>
          </a:solidFill>
          <a:ln w="9525" algn="ctr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5108" name="Rectangle 4"/>
          <p:cNvSpPr>
            <a:spLocks noGrp="1" noChangeArrowheads="1"/>
          </p:cNvSpPr>
          <p:nvPr>
            <p:ph type="title"/>
          </p:nvPr>
        </p:nvSpPr>
        <p:spPr>
          <a:xfrm>
            <a:off x="142844" y="71438"/>
            <a:ext cx="8858312" cy="928670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Организация </a:t>
            </a:r>
            <a:r>
              <a:rPr lang="ru-RU" sz="2000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взаимодействия </a:t>
            </a:r>
            <a:br>
              <a:rPr lang="ru-RU" sz="2000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ТПМПК  и ПМП </a:t>
            </a:r>
            <a:r>
              <a:rPr lang="ru-RU" sz="1600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консилиума</a:t>
            </a:r>
            <a:r>
              <a:rPr lang="ru-RU" sz="2000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br>
              <a:rPr lang="ru-RU" sz="2000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000" b="1" dirty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Юрга</a:t>
            </a:r>
            <a:endParaRPr lang="ru-RU" sz="2000" b="1" dirty="0">
              <a:solidFill>
                <a:schemeClr val="tx2">
                  <a:satMod val="13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874" name="Номер слайда 1"/>
          <p:cNvSpPr>
            <a:spLocks noGrp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C99897B-95E3-42B0-BE7E-DCF34FFB8FE2}" type="slidenum">
              <a:rPr lang="ru-RU" altLang="ru-RU" smtClean="0">
                <a:latin typeface="Arial" pitchFamily="34" charset="0"/>
              </a:rPr>
              <a:pPr/>
              <a:t>15</a:t>
            </a:fld>
            <a:endParaRPr lang="ru-RU" altLang="ru-RU" smtClean="0">
              <a:latin typeface="Arial" pitchFamily="34" charset="0"/>
            </a:endParaRPr>
          </a:p>
        </p:txBody>
      </p:sp>
      <p:sp>
        <p:nvSpPr>
          <p:cNvPr id="36868" name="Text Box 6"/>
          <p:cNvSpPr txBox="1">
            <a:spLocks noChangeArrowheads="1"/>
          </p:cNvSpPr>
          <p:nvPr/>
        </p:nvSpPr>
        <p:spPr bwMode="auto">
          <a:xfrm>
            <a:off x="571500" y="1000125"/>
            <a:ext cx="7605713" cy="1357313"/>
          </a:xfrm>
          <a:prstGeom prst="rect">
            <a:avLst/>
          </a:prstGeom>
          <a:noFill/>
          <a:ln w="19050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ru-RU" sz="2000" b="1">
                <a:latin typeface="Times New Roman" pitchFamily="18" charset="0"/>
                <a:cs typeface="Times New Roman" pitchFamily="18" charset="0"/>
              </a:rPr>
              <a:t>ГОО «Кузбасский региональный центр психолого-педагогической, медицинской и социальной помощи «Здоровья и развития личности ЦЕНТРАЛЬНАЯ ПМПК</a:t>
            </a:r>
          </a:p>
        </p:txBody>
      </p:sp>
      <p:sp>
        <p:nvSpPr>
          <p:cNvPr id="36869" name="Text Box 7"/>
          <p:cNvSpPr txBox="1">
            <a:spLocks noChangeArrowheads="1"/>
          </p:cNvSpPr>
          <p:nvPr/>
        </p:nvSpPr>
        <p:spPr bwMode="auto">
          <a:xfrm>
            <a:off x="1054100" y="3424238"/>
            <a:ext cx="7062788" cy="715962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ru-RU" sz="2000" b="1">
                <a:latin typeface="Times New Roman" pitchFamily="18" charset="0"/>
                <a:cs typeface="Times New Roman" pitchFamily="18" charset="0"/>
              </a:rPr>
              <a:t>ТЕРРИТОРИАЛЬНАЯ ПМПК</a:t>
            </a:r>
          </a:p>
        </p:txBody>
      </p:sp>
      <p:sp>
        <p:nvSpPr>
          <p:cNvPr id="36870" name="Text Box 8"/>
          <p:cNvSpPr txBox="1">
            <a:spLocks noChangeArrowheads="1"/>
          </p:cNvSpPr>
          <p:nvPr/>
        </p:nvSpPr>
        <p:spPr bwMode="auto">
          <a:xfrm>
            <a:off x="511175" y="5638800"/>
            <a:ext cx="7605713" cy="1004888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ru-RU" sz="200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ПСИХОЛОГО-МЕДИКО-ПЕДАГОГИЧЕСКИЙ КОНСИЛИУМ ОБРАЗОВАТЕЛЬНОГО УЧРЕЖДЕНИЯ (ПМПк)</a:t>
            </a:r>
          </a:p>
        </p:txBody>
      </p:sp>
      <p:sp>
        <p:nvSpPr>
          <p:cNvPr id="5126" name="AutoShape 9"/>
          <p:cNvSpPr>
            <a:spLocks noChangeArrowheads="1"/>
          </p:cNvSpPr>
          <p:nvPr/>
        </p:nvSpPr>
        <p:spPr bwMode="auto">
          <a:xfrm rot="5400000">
            <a:off x="3579813" y="4498975"/>
            <a:ext cx="1571625" cy="70802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5114" name="AutoShape 10"/>
          <p:cNvSpPr>
            <a:spLocks noChangeArrowheads="1"/>
          </p:cNvSpPr>
          <p:nvPr/>
        </p:nvSpPr>
        <p:spPr bwMode="auto">
          <a:xfrm rot="16200000">
            <a:off x="6290469" y="3647281"/>
            <a:ext cx="4714875" cy="500063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endParaRPr lang="ru-RU">
              <a:ln>
                <a:solidFill>
                  <a:schemeClr val="tx1"/>
                </a:solidFill>
                <a:prstDash val="dash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AutoShape 10"/>
          <p:cNvSpPr>
            <a:spLocks noChangeArrowheads="1"/>
          </p:cNvSpPr>
          <p:nvPr/>
        </p:nvSpPr>
        <p:spPr bwMode="auto">
          <a:xfrm rot="16200000">
            <a:off x="3618707" y="2459831"/>
            <a:ext cx="1428750" cy="500063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endParaRPr lang="ru-RU">
              <a:ln>
                <a:solidFill>
                  <a:schemeClr val="tx1"/>
                </a:solidFill>
                <a:prstDash val="dash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687094646"/>
              </p:ext>
            </p:extLst>
          </p:nvPr>
        </p:nvGraphicFramePr>
        <p:xfrm>
          <a:off x="0" y="116632"/>
          <a:ext cx="9144000" cy="6624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285720" y="1214422"/>
          <a:ext cx="8643966" cy="5286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0" y="-184666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Сравнительный анализ количества детей, обследованных ТПМПК г. Юрги  за 2014-2017 гг.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Из числа обследованных в 2017 году  по категориям</a:t>
            </a:r>
            <a:endParaRPr lang="ru-RU" dirty="0"/>
          </a:p>
        </p:txBody>
      </p:sp>
      <p:graphicFrame>
        <p:nvGraphicFramePr>
          <p:cNvPr id="2" name="Диаграмма 1"/>
          <p:cNvGraphicFramePr/>
          <p:nvPr/>
        </p:nvGraphicFramePr>
        <p:xfrm>
          <a:off x="107504" y="1643050"/>
          <a:ext cx="8893652" cy="5214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764704"/>
            <a:ext cx="8136904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i="1" u="sng" dirty="0">
                <a:solidFill>
                  <a:srgbClr val="FF0066"/>
                </a:solidFill>
              </a:rPr>
              <a:t>Важно</a:t>
            </a:r>
            <a:r>
              <a:rPr lang="ru-RU" sz="2200" i="1" dirty="0"/>
              <a:t>: представленная последовательность действий специалистов ОО возможна при наличии у ребенка, поступающего в образовательную организацию, </a:t>
            </a:r>
            <a:r>
              <a:rPr lang="ru-RU" sz="2200" i="1" dirty="0">
                <a:solidFill>
                  <a:srgbClr val="FF0066"/>
                </a:solidFill>
              </a:rPr>
              <a:t>статуса «ребенок-инвалид» и рекомендаций ИПР и/или статуса «ребенок с ОВЗ» и рекомендаций врачебной комиссии и ПМПК по организации для него специальных образовательных условий.</a:t>
            </a:r>
            <a:r>
              <a:rPr lang="ru-RU" sz="2200" i="1" dirty="0"/>
              <a:t> </a:t>
            </a:r>
            <a:endParaRPr lang="ru-RU" sz="2200" i="1" dirty="0" smtClean="0"/>
          </a:p>
          <a:p>
            <a:pPr algn="ctr"/>
            <a:r>
              <a:rPr lang="ru-RU" sz="2200" i="1" dirty="0" smtClean="0"/>
              <a:t>При </a:t>
            </a:r>
            <a:r>
              <a:rPr lang="ru-RU" sz="2200" i="1" dirty="0"/>
              <a:t>отсутствии данных рекомендаций первым шагом администрации и специалистов будет выявление ребенка с ОВЗ и проведение работы с родителями такого обучающегося с целью направления его на ПМПК. </a:t>
            </a:r>
            <a:endParaRPr lang="ru-RU" sz="2200" i="1" dirty="0" smtClean="0"/>
          </a:p>
          <a:p>
            <a:pPr algn="ctr"/>
            <a:r>
              <a:rPr lang="ru-RU" sz="2200" i="1" dirty="0" smtClean="0">
                <a:solidFill>
                  <a:srgbClr val="FF0000"/>
                </a:solidFill>
              </a:rPr>
              <a:t>При </a:t>
            </a:r>
            <a:r>
              <a:rPr lang="ru-RU" sz="2200" i="1" dirty="0">
                <a:solidFill>
                  <a:srgbClr val="FF0000"/>
                </a:solidFill>
              </a:rPr>
              <a:t>условии несогласия родителей на прохождение ПМПК и психолого-педагогическое сопровождение, такому ребенку оказываются образовательные услуги на общих основаниях.</a:t>
            </a:r>
            <a:endParaRPr lang="ru-RU" sz="2200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40" y="5640938"/>
            <a:ext cx="1455973" cy="121706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467067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57158" y="285728"/>
            <a:ext cx="8178858" cy="5167312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marL="0" indent="0" algn="just" eaLnBrk="1" fontAlgn="auto" hangingPunct="1">
              <a:spcAft>
                <a:spcPts val="0"/>
              </a:spcAft>
              <a:buClrTx/>
              <a:buFont typeface="Wingdings 3" charset="2"/>
              <a:buNone/>
              <a:defRPr/>
            </a:pPr>
            <a:r>
              <a:rPr lang="ru-RU" sz="1700" b="1" dirty="0" smtClean="0">
                <a:solidFill>
                  <a:schemeClr val="tx1"/>
                </a:solidFill>
              </a:rPr>
              <a:t>Закон </a:t>
            </a:r>
            <a:r>
              <a:rPr lang="ru-RU" sz="1700" b="1" dirty="0">
                <a:solidFill>
                  <a:schemeClr val="tx1"/>
                </a:solidFill>
              </a:rPr>
              <a:t>«Об образовании в Российской Федерации» №273-ФЗ от 29 декабря 2012 г. </a:t>
            </a:r>
            <a:r>
              <a:rPr lang="ru-RU" sz="1700" dirty="0" smtClean="0">
                <a:solidFill>
                  <a:schemeClr val="tx1"/>
                </a:solidFill>
              </a:rPr>
              <a:t>вступил </a:t>
            </a:r>
            <a:r>
              <a:rPr lang="ru-RU" sz="1700" dirty="0">
                <a:solidFill>
                  <a:schemeClr val="tx1"/>
                </a:solidFill>
              </a:rPr>
              <a:t>в силу с </a:t>
            </a:r>
            <a:r>
              <a:rPr lang="ru-RU" sz="1700" dirty="0">
                <a:solidFill>
                  <a:srgbClr val="FF0000"/>
                </a:solidFill>
              </a:rPr>
              <a:t>01 сентября 2013 года. </a:t>
            </a:r>
            <a:endParaRPr lang="ru-RU" sz="1700" dirty="0" smtClean="0">
              <a:solidFill>
                <a:srgbClr val="FF0000"/>
              </a:solidFill>
            </a:endParaRPr>
          </a:p>
          <a:p>
            <a:pPr marL="0" indent="0" algn="just" eaLnBrk="1" fontAlgn="auto" hangingPunct="1">
              <a:spcAft>
                <a:spcPts val="0"/>
              </a:spcAft>
              <a:buClrTx/>
              <a:buFont typeface="Wingdings 3" charset="2"/>
              <a:buNone/>
              <a:defRPr/>
            </a:pPr>
            <a:r>
              <a:rPr lang="ru-RU" sz="1700" dirty="0">
                <a:solidFill>
                  <a:schemeClr val="tx1"/>
                </a:solidFill>
              </a:rPr>
              <a:t>Вслед за Конституцией Российской Федерации Закон гарантирует право каждого гражданина нашей страны на образование, а также указывает на запрет дискриминации в сфере образования (статья 3). </a:t>
            </a:r>
            <a:endParaRPr lang="ru-RU" sz="1700" dirty="0" smtClean="0">
              <a:solidFill>
                <a:schemeClr val="tx1"/>
              </a:solidFill>
            </a:endParaRPr>
          </a:p>
          <a:p>
            <a:pPr marL="0" indent="0" algn="just" eaLnBrk="1" fontAlgn="auto" hangingPunct="1">
              <a:buClr>
                <a:schemeClr val="accent6">
                  <a:lumMod val="75000"/>
                </a:schemeClr>
              </a:buClr>
              <a:buFont typeface="Wingdings 3" pitchFamily="18" charset="2"/>
              <a:buNone/>
              <a:defRPr/>
            </a:pPr>
            <a:r>
              <a:rPr lang="ru-RU" sz="1700" dirty="0">
                <a:solidFill>
                  <a:schemeClr val="tx1"/>
                </a:solidFill>
              </a:rPr>
              <a:t>В Законе даны определения понятиям «инклюзивное образование», «обучающийся с ограниченными возможностями здоровья», «индивидуальный учебный план», «адаптированная образовательная программа», «специальные условия для получения образования обучающимися с ограниченными возможностями здоровья»: </a:t>
            </a:r>
          </a:p>
          <a:p>
            <a:pPr indent="-182880" algn="ctr" eaLnBrk="1" fontAlgn="auto" hangingPunct="1"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обучающийся с ограниченными возможностями здоровья – физическое лицо, имеющее недостатки в физическом и(или) психологическом развитии, подтвержденные психолого-медико-педагогической комиссией и препятствующие получению образования без создания специальных условий (статья 2, п.16); </a:t>
            </a:r>
          </a:p>
          <a:p>
            <a:pPr marL="0" indent="0" algn="just" eaLnBrk="1" fontAlgn="auto" hangingPunct="1">
              <a:spcAft>
                <a:spcPts val="0"/>
              </a:spcAft>
              <a:buClrTx/>
              <a:buFont typeface="Wingdings 3" charset="2"/>
              <a:buNone/>
              <a:defRPr/>
            </a:pPr>
            <a:endParaRPr lang="ru-RU" sz="17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images.forwallpaper.com/files/thumbs/preview/110/1101203__nouman-songs-chala-background-tanhai-waterfall-childhood-gallery-dream-javaid_p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472" y="1142984"/>
            <a:ext cx="8339502" cy="521541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71471" y="142852"/>
            <a:ext cx="857252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 !</a:t>
            </a:r>
            <a:endParaRPr lang="ru-RU" sz="4800" b="1" cap="none" spc="0" dirty="0">
              <a:ln w="11430"/>
              <a:solidFill>
                <a:srgbClr val="00B05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388" y="428605"/>
            <a:ext cx="8607453" cy="6429396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indent="-182880" algn="just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инклюзивное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образование - обеспечение равного доступа к образованию для всех обучающихся с учетом разнообразия особых образовательных потребностей и индивидуальных возможностей (статья 2, п.27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indent="-182880" algn="just" eaLnBrk="1" fontAlgn="auto" hangingPunct="1">
              <a:buClr>
                <a:schemeClr val="accent6">
                  <a:lumMod val="75000"/>
                </a:schemeClr>
              </a:buClr>
              <a:defRPr/>
            </a:pP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-182880" algn="just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адаптированная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образовательная программа – образовательная программа, адаптированная для обучения лиц с ограниченными возможностями здоровья с учетом особенностей их психофизического развития, индивидуальных возможностей и при необходимости обеспечивающая коррекцию нарушений развития и социальную адаптацию указанных лиц (статья 2, п.28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indent="-182880" algn="just" eaLnBrk="1" fontAlgn="auto" hangingPunct="1">
              <a:buClr>
                <a:schemeClr val="accent6">
                  <a:lumMod val="75000"/>
                </a:schemeClr>
              </a:buClr>
              <a:defRPr/>
            </a:pP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fontAlgn="auto" hangingPunct="1">
              <a:spcAft>
                <a:spcPts val="0"/>
              </a:spcAft>
              <a:buClrTx/>
              <a:buFont typeface="Wingdings 3" charset="2"/>
              <a:buNone/>
              <a:defRPr/>
            </a:pPr>
            <a:endParaRPr lang="ru-RU" sz="17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6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856663" cy="1050925"/>
          </a:xfrm>
          <a:extLst/>
        </p:spPr>
        <p:txBody>
          <a:bodyPr anchor="ctr">
            <a:noAutofit/>
          </a:bodyPr>
          <a:lstStyle/>
          <a:p>
            <a:pPr algn="ctr">
              <a:defRPr/>
            </a:pPr>
            <a:r>
              <a:rPr lang="ru-RU" altLang="ru-RU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Закон «Об образовании в РФ» </a:t>
            </a:r>
            <a:br>
              <a:rPr lang="ru-RU" altLang="ru-RU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altLang="ru-RU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ст. 79 п. 4</a:t>
            </a:r>
          </a:p>
        </p:txBody>
      </p:sp>
      <p:sp>
        <p:nvSpPr>
          <p:cNvPr id="452611" name="Rectangle 3"/>
          <p:cNvSpPr>
            <a:spLocks noGrp="1"/>
          </p:cNvSpPr>
          <p:nvPr>
            <p:ph type="body" idx="4294967295"/>
          </p:nvPr>
        </p:nvSpPr>
        <p:spPr>
          <a:xfrm>
            <a:off x="0" y="1385888"/>
            <a:ext cx="9144000" cy="547211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Tx/>
              <a:buNone/>
              <a:defRPr/>
            </a:pPr>
            <a:r>
              <a:rPr lang="ru-RU" altLang="ru-RU" sz="2000" dirty="0" smtClean="0"/>
              <a:t>	</a:t>
            </a:r>
            <a:r>
              <a:rPr lang="ru-RU" altLang="ru-RU" sz="360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Согласно части 4 данной статьи, образование обучающихся с ограниченными возможностями здоровья может быть организовано как совместно с другими обучающимися, так и в отдельных классах, группах или в отдельных организациях, осуществляющих образовательную деятельность. 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ru-RU" altLang="ru-RU" sz="3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	</a:t>
            </a:r>
            <a:endParaRPr lang="ru-RU" altLang="ru-RU" sz="3600" b="1" dirty="0" smtClean="0">
              <a:solidFill>
                <a:srgbClr val="00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21197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4714884"/>
            <a:ext cx="2664296" cy="1718855"/>
          </a:xfrm>
          <a:prstGeom prst="rect">
            <a:avLst/>
          </a:prstGeom>
          <a:noFill/>
          <a:ln w="38100">
            <a:solidFill>
              <a:srgbClr val="7030A0"/>
            </a:solidFill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perspectiveContrastingRightFacing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88913"/>
            <a:ext cx="8229600" cy="4411662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	</a:t>
            </a:r>
            <a:r>
              <a:rPr lang="ru-RU" altLang="ru-RU" sz="32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Таким образом, фактически закон дает выбор из трех возможностей</a:t>
            </a:r>
            <a:r>
              <a:rPr lang="ru-RU" alt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ru-RU" altLang="ru-RU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altLang="ru-RU" sz="2100" dirty="0" smtClean="0">
                <a:latin typeface="Times New Roman" pitchFamily="18" charset="0"/>
              </a:rPr>
              <a:t> </a:t>
            </a:r>
            <a:r>
              <a:rPr lang="ru-RU" alt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либо организовать образование лиц с ограниченными возможностями здоровья в общих классах (инклюзия);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altLang="ru-RU" sz="2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altLang="ru-RU" sz="240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либо в отдельных классах в образовательной организации (интеграция);</a:t>
            </a:r>
          </a:p>
          <a:p>
            <a:pPr>
              <a:lnSpc>
                <a:spcPct val="80000"/>
              </a:lnSpc>
            </a:pPr>
            <a:endParaRPr lang="ru-RU" altLang="ru-RU" sz="2400" dirty="0" smtClean="0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altLang="ru-RU" sz="24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либо в отдельных (специальных, коррекционных) образовательных организациях для таких лиц.</a:t>
            </a:r>
          </a:p>
          <a:p>
            <a:pPr>
              <a:lnSpc>
                <a:spcPct val="80000"/>
              </a:lnSpc>
            </a:pPr>
            <a:endParaRPr lang="ru-RU" sz="2400" dirty="0" smtClean="0"/>
          </a:p>
        </p:txBody>
      </p:sp>
      <p:pic>
        <p:nvPicPr>
          <p:cNvPr id="212995" name="Text Box 6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915287">
            <a:off x="1444625" y="4067175"/>
            <a:ext cx="7699375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2996" name="Рисунок 13" descr="logo_profsouz_new_mini_00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725032">
            <a:off x="652463" y="5411788"/>
            <a:ext cx="1122362" cy="116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-315913"/>
            <a:ext cx="8183562" cy="1050926"/>
          </a:xfrm>
        </p:spPr>
        <p:txBody>
          <a:bodyPr wrap="square" numCol="1" anchor="b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ru-RU" altLang="ru-RU" b="1" cap="none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Закон «Об образовании в РФ»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692150"/>
            <a:ext cx="4608513" cy="41878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ru-RU" altLang="ru-RU" b="1" dirty="0" smtClean="0">
                <a:solidFill>
                  <a:srgbClr val="000000"/>
                </a:solidFill>
                <a:latin typeface="Times New Roman" pitchFamily="18" charset="0"/>
              </a:rPr>
              <a:t>В любом случае создаются специальные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ru-RU" altLang="ru-RU" b="1" dirty="0" smtClean="0">
                <a:solidFill>
                  <a:srgbClr val="000000"/>
                </a:solidFill>
                <a:latin typeface="Times New Roman" pitchFamily="18" charset="0"/>
              </a:rPr>
              <a:t>условия для получения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ru-RU" altLang="ru-RU" b="1" dirty="0" smtClean="0">
                <a:solidFill>
                  <a:srgbClr val="000000"/>
                </a:solidFill>
                <a:latin typeface="Times New Roman" pitchFamily="18" charset="0"/>
              </a:rPr>
              <a:t>образования указанными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ru-RU" altLang="ru-RU" b="1" dirty="0" smtClean="0">
                <a:solidFill>
                  <a:srgbClr val="000000"/>
                </a:solidFill>
                <a:latin typeface="Times New Roman" pitchFamily="18" charset="0"/>
              </a:rPr>
              <a:t>обучающимися</a:t>
            </a:r>
            <a:r>
              <a:rPr lang="ru-RU" altLang="ru-RU" b="1" dirty="0" smtClean="0">
                <a:latin typeface="Times New Roman" pitchFamily="18" charset="0"/>
              </a:rPr>
              <a:t> </a:t>
            </a:r>
          </a:p>
          <a:p>
            <a:pPr algn="ctr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ru-RU" altLang="ru-RU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(ч. 3 ст.79.)</a:t>
            </a:r>
            <a:r>
              <a:rPr lang="ru-RU" altLang="ru-RU" dirty="0" smtClean="0">
                <a:latin typeface="Times New Roman" pitchFamily="18" charset="0"/>
              </a:rPr>
              <a:t> </a:t>
            </a:r>
            <a:endParaRPr lang="ru-RU" altLang="ru-RU" b="1" dirty="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ru-RU" altLang="ru-RU" dirty="0" smtClean="0">
              <a:latin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</p:nvPr>
        </p:nvGraphicFramePr>
        <p:xfrm>
          <a:off x="2571736" y="1071546"/>
          <a:ext cx="7575828" cy="5572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14021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4869160"/>
            <a:ext cx="2160588" cy="172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107504" y="269504"/>
          <a:ext cx="8877672" cy="6552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68313" y="188913"/>
            <a:ext cx="5903912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Закон 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«Об образовании в РФ»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Ст. 79 п. 11</a:t>
            </a:r>
          </a:p>
        </p:txBody>
      </p:sp>
      <p:pic>
        <p:nvPicPr>
          <p:cNvPr id="221188" name="Рисунок 5" descr="Сурдопереводчики переженили...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56100" y="4652963"/>
            <a:ext cx="1511300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1189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34163" y="757238"/>
            <a:ext cx="1754187" cy="136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1190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692275" y="1628775"/>
            <a:ext cx="1392238" cy="140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9"/>
          <p:cNvGraphicFramePr>
            <a:graphicFrameLocks/>
          </p:cNvGraphicFramePr>
          <p:nvPr/>
        </p:nvGraphicFramePr>
        <p:xfrm>
          <a:off x="428596" y="1500174"/>
          <a:ext cx="8389596" cy="4978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0" y="-242888"/>
            <a:ext cx="8569325" cy="1800226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7200" b="1" dirty="0">
                <a:solidFill>
                  <a:schemeClr val="accent4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ФГОС</a:t>
            </a:r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6516688" y="260350"/>
            <a:ext cx="2413030" cy="1465263"/>
          </a:xfrm>
          <a:prstGeom prst="horizont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</a:rPr>
              <a:t>01.09.2016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994122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/>
              <a:t>ПОСЛЕДОВАТЕЛЬНОСТЬ  ВВЕДЕНИЯ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(</a:t>
            </a:r>
            <a:r>
              <a:rPr lang="ru-RU" sz="2200" dirty="0" smtClean="0"/>
              <a:t>без учета обучающихся, которые начали обучаться в соответствии с ФГОС ОВЗ в рамках апробации)</a:t>
            </a:r>
            <a:endParaRPr lang="ru-RU" sz="2200" dirty="0"/>
          </a:p>
        </p:txBody>
      </p:sp>
      <p:sp>
        <p:nvSpPr>
          <p:cNvPr id="3" name="TextBox 2"/>
          <p:cNvSpPr txBox="1"/>
          <p:nvPr/>
        </p:nvSpPr>
        <p:spPr>
          <a:xfrm>
            <a:off x="611560" y="2636912"/>
            <a:ext cx="40324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2016-2017 </a:t>
            </a:r>
            <a:r>
              <a:rPr lang="ru-RU" sz="2000" b="1" dirty="0" err="1" smtClean="0"/>
              <a:t>уч</a:t>
            </a:r>
            <a:r>
              <a:rPr lang="ru-RU" sz="2000" b="1" dirty="0" smtClean="0"/>
              <a:t>. г. – 1 классы</a:t>
            </a:r>
          </a:p>
          <a:p>
            <a:endParaRPr lang="ru-RU" sz="2000" b="1" dirty="0" smtClean="0"/>
          </a:p>
          <a:p>
            <a:r>
              <a:rPr lang="ru-RU" sz="2000" b="1" dirty="0" smtClean="0"/>
              <a:t>2017-2018 </a:t>
            </a:r>
            <a:r>
              <a:rPr lang="ru-RU" sz="2000" b="1" dirty="0" err="1" smtClean="0"/>
              <a:t>уч</a:t>
            </a:r>
            <a:r>
              <a:rPr lang="ru-RU" sz="2000" b="1" dirty="0" smtClean="0"/>
              <a:t>. г. – 1 и 2 классы</a:t>
            </a:r>
          </a:p>
          <a:p>
            <a:endParaRPr lang="ru-RU" sz="2000" b="1" dirty="0"/>
          </a:p>
          <a:p>
            <a:r>
              <a:rPr lang="ru-RU" sz="2000" b="1" dirty="0" smtClean="0"/>
              <a:t>2018-2019 </a:t>
            </a:r>
            <a:r>
              <a:rPr lang="ru-RU" sz="2000" b="1" dirty="0" err="1" smtClean="0"/>
              <a:t>уч</a:t>
            </a:r>
            <a:r>
              <a:rPr lang="ru-RU" sz="2000" b="1" dirty="0" smtClean="0"/>
              <a:t>. г. – 1, 2 и 3 классы</a:t>
            </a:r>
          </a:p>
          <a:p>
            <a:endParaRPr lang="ru-RU" sz="2000" b="1" dirty="0"/>
          </a:p>
          <a:p>
            <a:r>
              <a:rPr lang="ru-RU" sz="2000" b="1" dirty="0" smtClean="0"/>
              <a:t>2019-2020 </a:t>
            </a:r>
            <a:r>
              <a:rPr lang="ru-RU" sz="2000" b="1" dirty="0" err="1" smtClean="0"/>
              <a:t>уч</a:t>
            </a:r>
            <a:r>
              <a:rPr lang="ru-RU" sz="2000" b="1" dirty="0" smtClean="0"/>
              <a:t>. г. – 1, 2, 3 и 4 классы</a:t>
            </a:r>
          </a:p>
          <a:p>
            <a:endParaRPr lang="ru-RU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988840"/>
            <a:ext cx="3888433" cy="3558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10" descr="Описание: \\NEPTUN\Common\Elements\Logo\Corp\Action+MCFR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477000" y="6165850"/>
            <a:ext cx="21510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02875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118</TotalTime>
  <Words>921</Words>
  <Application>Microsoft Office PowerPoint</Application>
  <PresentationFormat>Экран (4:3)</PresentationFormat>
  <Paragraphs>131</Paragraphs>
  <Slides>20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Эркер</vt:lpstr>
      <vt:lpstr> Инклюзивное образование детей с ОВЗ, детей- инвалидов в образовательных организациях</vt:lpstr>
      <vt:lpstr>Слайд 2</vt:lpstr>
      <vt:lpstr>Слайд 3</vt:lpstr>
      <vt:lpstr>Закон «Об образовании в РФ»  ст. 79 п. 4</vt:lpstr>
      <vt:lpstr>Слайд 5</vt:lpstr>
      <vt:lpstr>Закон «Об образовании в РФ»</vt:lpstr>
      <vt:lpstr>Слайд 7</vt:lpstr>
      <vt:lpstr>Слайд 8</vt:lpstr>
      <vt:lpstr>ПОСЛЕДОВАТЕЛЬНОСТЬ  ВВЕДЕНИЯ (без учета обучающихся, которые начали обучаться в соответствии с ФГОС ОВЗ в рамках апробации)</vt:lpstr>
      <vt:lpstr>  Закон «Об образовании»  Правила приема в ОО. </vt:lpstr>
      <vt:lpstr>Цель обращения в ПМПК –  </vt:lpstr>
      <vt:lpstr>На создание условий при сдаче ГИА могут претендовать (требуется обращение в ПМПК для получения заключения):</vt:lpstr>
      <vt:lpstr>Условия при сдаче ГИА, которые могут быть обеспечены ребенку-инвалиду, инвалиду и обучающемуся с ОВЗ</vt:lpstr>
      <vt:lpstr>Условия, которые могут быть обеспечены при проведении ГИА обучающемуся на дому, в медицинских организациях (кроме обучающихся с ОВЗ и инвалидностью) </vt:lpstr>
      <vt:lpstr>Организация взаимодействия  ТПМПК  и ПМП консилиума в  г. Юрга</vt:lpstr>
      <vt:lpstr>Слайд 16</vt:lpstr>
      <vt:lpstr>Слайд 17</vt:lpstr>
      <vt:lpstr>Из числа обследованных в 2017 году  по категориям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Admin</cp:lastModifiedBy>
  <cp:revision>20</cp:revision>
  <dcterms:created xsi:type="dcterms:W3CDTF">2016-10-23T03:19:42Z</dcterms:created>
  <dcterms:modified xsi:type="dcterms:W3CDTF">2019-06-18T06:47:09Z</dcterms:modified>
</cp:coreProperties>
</file>